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1"/>
    <p:sldMasterId id="2147483667" r:id="rId2"/>
    <p:sldMasterId id="2147483824" r:id="rId3"/>
  </p:sldMasterIdLst>
  <p:notesMasterIdLst>
    <p:notesMasterId r:id="rId50"/>
  </p:notesMasterIdLst>
  <p:sldIdLst>
    <p:sldId id="329" r:id="rId4"/>
    <p:sldId id="525" r:id="rId5"/>
    <p:sldId id="1612" r:id="rId6"/>
    <p:sldId id="1630" r:id="rId7"/>
    <p:sldId id="1508" r:id="rId8"/>
    <p:sldId id="1638" r:id="rId9"/>
    <p:sldId id="1661" r:id="rId10"/>
    <p:sldId id="1631" r:id="rId11"/>
    <p:sldId id="1593" r:id="rId12"/>
    <p:sldId id="1621" r:id="rId13"/>
    <p:sldId id="1649" r:id="rId14"/>
    <p:sldId id="1641" r:id="rId15"/>
    <p:sldId id="1642" r:id="rId16"/>
    <p:sldId id="1643" r:id="rId17"/>
    <p:sldId id="1646" r:id="rId18"/>
    <p:sldId id="1645" r:id="rId19"/>
    <p:sldId id="1648" r:id="rId20"/>
    <p:sldId id="1651" r:id="rId21"/>
    <p:sldId id="1650" r:id="rId22"/>
    <p:sldId id="1652" r:id="rId23"/>
    <p:sldId id="1653" r:id="rId24"/>
    <p:sldId id="1600" r:id="rId25"/>
    <p:sldId id="1634" r:id="rId26"/>
    <p:sldId id="1633" r:id="rId27"/>
    <p:sldId id="1611" r:id="rId28"/>
    <p:sldId id="1654" r:id="rId29"/>
    <p:sldId id="1655" r:id="rId30"/>
    <p:sldId id="1656" r:id="rId31"/>
    <p:sldId id="1657" r:id="rId32"/>
    <p:sldId id="1659" r:id="rId33"/>
    <p:sldId id="1658" r:id="rId34"/>
    <p:sldId id="1660" r:id="rId35"/>
    <p:sldId id="1537" r:id="rId36"/>
    <p:sldId id="1538" r:id="rId37"/>
    <p:sldId id="530" r:id="rId38"/>
    <p:sldId id="1632" r:id="rId39"/>
    <p:sldId id="1555" r:id="rId40"/>
    <p:sldId id="1639" r:id="rId41"/>
    <p:sldId id="1626" r:id="rId42"/>
    <p:sldId id="1603" r:id="rId43"/>
    <p:sldId id="1604" r:id="rId44"/>
    <p:sldId id="1605" r:id="rId45"/>
    <p:sldId id="1606" r:id="rId46"/>
    <p:sldId id="1607" r:id="rId47"/>
    <p:sldId id="1609" r:id="rId48"/>
    <p:sldId id="1610" r:id="rId4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1A3EEF68-2F3E-4231-99A4-7476283206D3}">
          <p14:sldIdLst>
            <p14:sldId id="329"/>
            <p14:sldId id="525"/>
            <p14:sldId id="1612"/>
          </p14:sldIdLst>
        </p14:section>
        <p14:section name="Introduction to Query Store" id="{0C8682EF-709C-4DD2-B11B-19E2D910C2A9}">
          <p14:sldIdLst>
            <p14:sldId id="1630"/>
            <p14:sldId id="1508"/>
            <p14:sldId id="1638"/>
            <p14:sldId id="1661"/>
          </p14:sldIdLst>
        </p14:section>
        <p14:section name="Query Store Settings" id="{DC0E0A90-DB7E-458D-8BD6-06AD5BD9CF92}">
          <p14:sldIdLst>
            <p14:sldId id="1631"/>
            <p14:sldId id="1593"/>
            <p14:sldId id="1621"/>
            <p14:sldId id="1649"/>
            <p14:sldId id="1641"/>
            <p14:sldId id="1642"/>
            <p14:sldId id="1643"/>
            <p14:sldId id="1646"/>
            <p14:sldId id="1645"/>
            <p14:sldId id="1648"/>
            <p14:sldId id="1651"/>
            <p14:sldId id="1650"/>
            <p14:sldId id="1652"/>
            <p14:sldId id="1653"/>
            <p14:sldId id="1600"/>
            <p14:sldId id="1634"/>
          </p14:sldIdLst>
        </p14:section>
        <p14:section name="Query Store Reports" id="{35F17C20-D411-4678-9BB6-CB00AC50C62C}">
          <p14:sldIdLst>
            <p14:sldId id="1633"/>
            <p14:sldId id="1611"/>
            <p14:sldId id="1654"/>
            <p14:sldId id="1655"/>
            <p14:sldId id="1656"/>
            <p14:sldId id="1657"/>
            <p14:sldId id="1659"/>
            <p14:sldId id="1658"/>
            <p14:sldId id="1660"/>
            <p14:sldId id="1537"/>
            <p14:sldId id="1538"/>
            <p14:sldId id="530"/>
          </p14:sldIdLst>
        </p14:section>
        <p14:section name="Query Store Catalog Views" id="{7E8619EE-8618-4AB9-AB43-E809E285DC23}">
          <p14:sldIdLst>
            <p14:sldId id="1632"/>
            <p14:sldId id="1555"/>
            <p14:sldId id="1639"/>
            <p14:sldId id="1626"/>
            <p14:sldId id="1603"/>
            <p14:sldId id="1604"/>
            <p14:sldId id="1605"/>
            <p14:sldId id="1606"/>
            <p14:sldId id="1607"/>
            <p14:sldId id="1609"/>
            <p14:sldId id="1610"/>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80808"/>
    <a:srgbClr val="008000"/>
    <a:srgbClr val="75C3E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EAD856D-4E42-4D4D-A785-1AB968818E5F}" v="2" dt="2020-09-29T15:03:19.16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5" autoAdjust="0"/>
    <p:restoredTop sz="94088" autoAdjust="0"/>
  </p:normalViewPr>
  <p:slideViewPr>
    <p:cSldViewPr snapToGrid="0">
      <p:cViewPr varScale="1">
        <p:scale>
          <a:sx n="80" d="100"/>
          <a:sy n="80" d="100"/>
        </p:scale>
        <p:origin x="754" y="67"/>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75" d="100"/>
          <a:sy n="75" d="100"/>
        </p:scale>
        <p:origin x="2651" y="2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notesMaster" Target="notesMasters/notesMaster1.xml"/><Relationship Id="rId55" Type="http://schemas.microsoft.com/office/2015/10/relationships/revisionInfo" Target="revisionInfo.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theme" Target="theme/theme1.xml"/><Relationship Id="rId5" Type="http://schemas.openxmlformats.org/officeDocument/2006/relationships/slide" Target="slides/slide2.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8" Type="http://schemas.openxmlformats.org/officeDocument/2006/relationships/slide" Target="slides/slide5.xml"/><Relationship Id="rId51" Type="http://schemas.openxmlformats.org/officeDocument/2006/relationships/presProps" Target="presProp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0727030-A103-47B3-9948-2C3FB6249167}"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0E1DD910-82B7-411B-86B9-779EC2DE4ABD}">
      <dgm:prSet custT="1"/>
      <dgm:spPr>
        <a:solidFill>
          <a:schemeClr val="accent4">
            <a:lumMod val="75000"/>
          </a:schemeClr>
        </a:solidFill>
      </dgm:spPr>
      <dgm:t>
        <a:bodyPr/>
        <a:lstStyle/>
        <a:p>
          <a:r>
            <a:rPr lang="en-US" sz="3600" dirty="0">
              <a:solidFill>
                <a:schemeClr val="bg1"/>
              </a:solidFill>
            </a:rPr>
            <a:t>Introduction to the Query Store</a:t>
          </a:r>
        </a:p>
      </dgm:t>
    </dgm:pt>
    <dgm:pt modelId="{2A74FAF1-0C25-4177-A263-A3087463B3AC}" type="parTrans" cxnId="{1AF7F9CE-8F94-4D3F-BAF2-C3C12662D4E0}">
      <dgm:prSet/>
      <dgm:spPr/>
      <dgm:t>
        <a:bodyPr/>
        <a:lstStyle/>
        <a:p>
          <a:endParaRPr lang="en-US"/>
        </a:p>
      </dgm:t>
    </dgm:pt>
    <dgm:pt modelId="{B6272E9F-8C73-47FA-A097-213295CCE98A}" type="sibTrans" cxnId="{1AF7F9CE-8F94-4D3F-BAF2-C3C12662D4E0}">
      <dgm:prSet/>
      <dgm:spPr/>
      <dgm:t>
        <a:bodyPr/>
        <a:lstStyle/>
        <a:p>
          <a:endParaRPr lang="en-US"/>
        </a:p>
      </dgm:t>
    </dgm:pt>
    <dgm:pt modelId="{31806E39-DA97-4FE6-BCC1-CE510A1766B0}">
      <dgm:prSet custT="1"/>
      <dgm:spPr>
        <a:solidFill>
          <a:schemeClr val="accent4">
            <a:lumMod val="75000"/>
          </a:schemeClr>
        </a:solidFill>
      </dgm:spPr>
      <dgm:t>
        <a:bodyPr/>
        <a:lstStyle/>
        <a:p>
          <a:pPr>
            <a:buFont typeface="Arial" panose="020B0604020202020204" pitchFamily="34" charset="0"/>
            <a:buChar char="•"/>
          </a:pPr>
          <a:r>
            <a:rPr lang="en-US" sz="3600" dirty="0">
              <a:solidFill>
                <a:schemeClr val="bg1"/>
              </a:solidFill>
            </a:rPr>
            <a:t>Query Store Catalog Views</a:t>
          </a:r>
        </a:p>
      </dgm:t>
    </dgm:pt>
    <dgm:pt modelId="{0855E89E-E2F9-49AF-A74D-B6A840749A89}" type="parTrans" cxnId="{82C4DE49-13F9-4858-A22F-D30E9D046A47}">
      <dgm:prSet/>
      <dgm:spPr/>
      <dgm:t>
        <a:bodyPr/>
        <a:lstStyle/>
        <a:p>
          <a:endParaRPr lang="en-US"/>
        </a:p>
      </dgm:t>
    </dgm:pt>
    <dgm:pt modelId="{0103660E-F48B-43E0-A359-1BB51FA9AEDE}" type="sibTrans" cxnId="{82C4DE49-13F9-4858-A22F-D30E9D046A47}">
      <dgm:prSet/>
      <dgm:spPr/>
      <dgm:t>
        <a:bodyPr/>
        <a:lstStyle/>
        <a:p>
          <a:endParaRPr lang="en-US"/>
        </a:p>
      </dgm:t>
    </dgm:pt>
    <dgm:pt modelId="{55F66497-B41F-458F-BE0F-83DCE0E8E50E}">
      <dgm:prSet custT="1"/>
      <dgm:spPr>
        <a:solidFill>
          <a:schemeClr val="accent4">
            <a:lumMod val="75000"/>
          </a:schemeClr>
        </a:solidFill>
      </dgm:spPr>
      <dgm:t>
        <a:bodyPr/>
        <a:lstStyle/>
        <a:p>
          <a:r>
            <a:rPr lang="en-US" sz="3600" dirty="0">
              <a:solidFill>
                <a:schemeClr val="bg1"/>
              </a:solidFill>
            </a:rPr>
            <a:t>Query Store Settings</a:t>
          </a:r>
          <a:endParaRPr lang="en-US" sz="3600" dirty="0"/>
        </a:p>
      </dgm:t>
    </dgm:pt>
    <dgm:pt modelId="{F07B156D-AAA1-4F25-8334-78CC51F4D586}" type="sibTrans" cxnId="{B6B78DE8-C420-491C-808C-96E256FE26E2}">
      <dgm:prSet/>
      <dgm:spPr/>
      <dgm:t>
        <a:bodyPr/>
        <a:lstStyle/>
        <a:p>
          <a:endParaRPr lang="en-US"/>
        </a:p>
      </dgm:t>
    </dgm:pt>
    <dgm:pt modelId="{FCC6DE80-C34E-4965-9C42-549488322652}" type="parTrans" cxnId="{B6B78DE8-C420-491C-808C-96E256FE26E2}">
      <dgm:prSet/>
      <dgm:spPr/>
      <dgm:t>
        <a:bodyPr/>
        <a:lstStyle/>
        <a:p>
          <a:endParaRPr lang="en-US"/>
        </a:p>
      </dgm:t>
    </dgm:pt>
    <dgm:pt modelId="{0B8A16A9-AB23-49B7-913A-893FC66DAABE}">
      <dgm:prSet custT="1"/>
      <dgm:spPr>
        <a:solidFill>
          <a:schemeClr val="accent4">
            <a:lumMod val="75000"/>
          </a:schemeClr>
        </a:solidFill>
      </dgm:spPr>
      <dgm:t>
        <a:bodyPr/>
        <a:lstStyle/>
        <a:p>
          <a:r>
            <a:rPr lang="en-US" sz="3600" dirty="0">
              <a:solidFill>
                <a:schemeClr val="bg1"/>
              </a:solidFill>
            </a:rPr>
            <a:t>Troubleshooting with Query Store Reports</a:t>
          </a:r>
          <a:endParaRPr lang="en-US" sz="3600" dirty="0"/>
        </a:p>
      </dgm:t>
    </dgm:pt>
    <dgm:pt modelId="{8EF5704C-DD11-41EF-A8E3-651DDA178803}" type="parTrans" cxnId="{C0DA62C1-147D-4B85-BA84-F4BFBB5F8D9E}">
      <dgm:prSet/>
      <dgm:spPr/>
      <dgm:t>
        <a:bodyPr/>
        <a:lstStyle/>
        <a:p>
          <a:endParaRPr lang="en-US"/>
        </a:p>
      </dgm:t>
    </dgm:pt>
    <dgm:pt modelId="{5ECC143C-46AB-4B52-8F7D-1E172FB4FEA0}" type="sibTrans" cxnId="{C0DA62C1-147D-4B85-BA84-F4BFBB5F8D9E}">
      <dgm:prSet/>
      <dgm:spPr/>
      <dgm:t>
        <a:bodyPr/>
        <a:lstStyle/>
        <a:p>
          <a:endParaRPr lang="en-US"/>
        </a:p>
      </dgm:t>
    </dgm:pt>
    <dgm:pt modelId="{920A3D74-469C-4EDC-8C5F-FD4FFD16E171}" type="pres">
      <dgm:prSet presAssocID="{E0727030-A103-47B3-9948-2C3FB6249167}" presName="linear" presStyleCnt="0">
        <dgm:presLayoutVars>
          <dgm:animLvl val="lvl"/>
          <dgm:resizeHandles val="exact"/>
        </dgm:presLayoutVars>
      </dgm:prSet>
      <dgm:spPr/>
    </dgm:pt>
    <dgm:pt modelId="{95CCDC1D-1D26-4DF7-90DC-036F2479319D}" type="pres">
      <dgm:prSet presAssocID="{0E1DD910-82B7-411B-86B9-779EC2DE4ABD}" presName="parentText" presStyleLbl="node1" presStyleIdx="0" presStyleCnt="4" custLinFactY="3319" custLinFactNeighborX="558" custLinFactNeighborY="100000">
        <dgm:presLayoutVars>
          <dgm:chMax val="0"/>
          <dgm:bulletEnabled val="1"/>
        </dgm:presLayoutVars>
      </dgm:prSet>
      <dgm:spPr/>
    </dgm:pt>
    <dgm:pt modelId="{E8867D22-4A84-4CF5-8391-5F233AA3220A}" type="pres">
      <dgm:prSet presAssocID="{B6272E9F-8C73-47FA-A097-213295CCE98A}" presName="spacer" presStyleCnt="0"/>
      <dgm:spPr/>
    </dgm:pt>
    <dgm:pt modelId="{54130A14-0DE4-44B1-B9EC-80A3DCC50B7F}" type="pres">
      <dgm:prSet presAssocID="{55F66497-B41F-458F-BE0F-83DCE0E8E50E}" presName="parentText" presStyleLbl="node1" presStyleIdx="1" presStyleCnt="4" custLinFactNeighborY="38397">
        <dgm:presLayoutVars>
          <dgm:chMax val="0"/>
          <dgm:bulletEnabled val="1"/>
        </dgm:presLayoutVars>
      </dgm:prSet>
      <dgm:spPr/>
    </dgm:pt>
    <dgm:pt modelId="{E9613EBB-B728-4088-BC43-A4365FB7F868}" type="pres">
      <dgm:prSet presAssocID="{F07B156D-AAA1-4F25-8334-78CC51F4D586}" presName="spacer" presStyleCnt="0"/>
      <dgm:spPr/>
    </dgm:pt>
    <dgm:pt modelId="{BA3D222A-5776-4FE9-9733-7A3F04304945}" type="pres">
      <dgm:prSet presAssocID="{0B8A16A9-AB23-49B7-913A-893FC66DAABE}" presName="parentText" presStyleLbl="node1" presStyleIdx="2" presStyleCnt="4" custLinFactNeighborY="-43134">
        <dgm:presLayoutVars>
          <dgm:chMax val="0"/>
          <dgm:bulletEnabled val="1"/>
        </dgm:presLayoutVars>
      </dgm:prSet>
      <dgm:spPr/>
    </dgm:pt>
    <dgm:pt modelId="{A90F7BE8-6193-4DC6-B19D-CA739386DE98}" type="pres">
      <dgm:prSet presAssocID="{5ECC143C-46AB-4B52-8F7D-1E172FB4FEA0}" presName="spacer" presStyleCnt="0"/>
      <dgm:spPr/>
    </dgm:pt>
    <dgm:pt modelId="{013A2DE9-5AA1-4010-A7D1-3F937EE17FFA}" type="pres">
      <dgm:prSet presAssocID="{31806E39-DA97-4FE6-BCC1-CE510A1766B0}" presName="parentText" presStyleLbl="node1" presStyleIdx="3" presStyleCnt="4" custLinFactY="-4281" custLinFactNeighborY="-100000">
        <dgm:presLayoutVars>
          <dgm:chMax val="0"/>
          <dgm:bulletEnabled val="1"/>
        </dgm:presLayoutVars>
      </dgm:prSet>
      <dgm:spPr/>
    </dgm:pt>
  </dgm:ptLst>
  <dgm:cxnLst>
    <dgm:cxn modelId="{1D054240-00EA-4066-8ACD-23B9B4605ED1}" type="presOf" srcId="{31806E39-DA97-4FE6-BCC1-CE510A1766B0}" destId="{013A2DE9-5AA1-4010-A7D1-3F937EE17FFA}" srcOrd="0" destOrd="0" presId="urn:microsoft.com/office/officeart/2005/8/layout/vList2"/>
    <dgm:cxn modelId="{6EB1E762-B5BF-4F22-AEDE-604B1C57026E}" type="presOf" srcId="{0E1DD910-82B7-411B-86B9-779EC2DE4ABD}" destId="{95CCDC1D-1D26-4DF7-90DC-036F2479319D}" srcOrd="0" destOrd="0" presId="urn:microsoft.com/office/officeart/2005/8/layout/vList2"/>
    <dgm:cxn modelId="{82C4DE49-13F9-4858-A22F-D30E9D046A47}" srcId="{E0727030-A103-47B3-9948-2C3FB6249167}" destId="{31806E39-DA97-4FE6-BCC1-CE510A1766B0}" srcOrd="3" destOrd="0" parTransId="{0855E89E-E2F9-49AF-A74D-B6A840749A89}" sibTransId="{0103660E-F48B-43E0-A359-1BB51FA9AEDE}"/>
    <dgm:cxn modelId="{FCC6D670-C38E-43EE-BEFB-6467E7F05192}" type="presOf" srcId="{55F66497-B41F-458F-BE0F-83DCE0E8E50E}" destId="{54130A14-0DE4-44B1-B9EC-80A3DCC50B7F}" srcOrd="0" destOrd="0" presId="urn:microsoft.com/office/officeart/2005/8/layout/vList2"/>
    <dgm:cxn modelId="{EE12C081-2DCB-4068-A3F1-864D5516811F}" type="presOf" srcId="{0B8A16A9-AB23-49B7-913A-893FC66DAABE}" destId="{BA3D222A-5776-4FE9-9733-7A3F04304945}" srcOrd="0" destOrd="0" presId="urn:microsoft.com/office/officeart/2005/8/layout/vList2"/>
    <dgm:cxn modelId="{C0DA62C1-147D-4B85-BA84-F4BFBB5F8D9E}" srcId="{E0727030-A103-47B3-9948-2C3FB6249167}" destId="{0B8A16A9-AB23-49B7-913A-893FC66DAABE}" srcOrd="2" destOrd="0" parTransId="{8EF5704C-DD11-41EF-A8E3-651DDA178803}" sibTransId="{5ECC143C-46AB-4B52-8F7D-1E172FB4FEA0}"/>
    <dgm:cxn modelId="{1AF7F9CE-8F94-4D3F-BAF2-C3C12662D4E0}" srcId="{E0727030-A103-47B3-9948-2C3FB6249167}" destId="{0E1DD910-82B7-411B-86B9-779EC2DE4ABD}" srcOrd="0" destOrd="0" parTransId="{2A74FAF1-0C25-4177-A263-A3087463B3AC}" sibTransId="{B6272E9F-8C73-47FA-A097-213295CCE98A}"/>
    <dgm:cxn modelId="{E1BFCCD1-756E-488E-A2A7-E717BF5E9B46}" type="presOf" srcId="{E0727030-A103-47B3-9948-2C3FB6249167}" destId="{920A3D74-469C-4EDC-8C5F-FD4FFD16E171}" srcOrd="0" destOrd="0" presId="urn:microsoft.com/office/officeart/2005/8/layout/vList2"/>
    <dgm:cxn modelId="{B6B78DE8-C420-491C-808C-96E256FE26E2}" srcId="{E0727030-A103-47B3-9948-2C3FB6249167}" destId="{55F66497-B41F-458F-BE0F-83DCE0E8E50E}" srcOrd="1" destOrd="0" parTransId="{FCC6DE80-C34E-4965-9C42-549488322652}" sibTransId="{F07B156D-AAA1-4F25-8334-78CC51F4D586}"/>
    <dgm:cxn modelId="{E236219C-818C-4C9A-9823-1D4B788B54FF}" type="presParOf" srcId="{920A3D74-469C-4EDC-8C5F-FD4FFD16E171}" destId="{95CCDC1D-1D26-4DF7-90DC-036F2479319D}" srcOrd="0" destOrd="0" presId="urn:microsoft.com/office/officeart/2005/8/layout/vList2"/>
    <dgm:cxn modelId="{2ABE5130-927F-4838-BCE8-ABC051DC2350}" type="presParOf" srcId="{920A3D74-469C-4EDC-8C5F-FD4FFD16E171}" destId="{E8867D22-4A84-4CF5-8391-5F233AA3220A}" srcOrd="1" destOrd="0" presId="urn:microsoft.com/office/officeart/2005/8/layout/vList2"/>
    <dgm:cxn modelId="{A0F26D8C-C2D2-4FC1-B49C-FEDB49725E29}" type="presParOf" srcId="{920A3D74-469C-4EDC-8C5F-FD4FFD16E171}" destId="{54130A14-0DE4-44B1-B9EC-80A3DCC50B7F}" srcOrd="2" destOrd="0" presId="urn:microsoft.com/office/officeart/2005/8/layout/vList2"/>
    <dgm:cxn modelId="{92FD8F0E-65A5-4B51-A5AE-9385C866ADCE}" type="presParOf" srcId="{920A3D74-469C-4EDC-8C5F-FD4FFD16E171}" destId="{E9613EBB-B728-4088-BC43-A4365FB7F868}" srcOrd="3" destOrd="0" presId="urn:microsoft.com/office/officeart/2005/8/layout/vList2"/>
    <dgm:cxn modelId="{045E799C-0302-4AF5-A910-49637F7A2353}" type="presParOf" srcId="{920A3D74-469C-4EDC-8C5F-FD4FFD16E171}" destId="{BA3D222A-5776-4FE9-9733-7A3F04304945}" srcOrd="4" destOrd="0" presId="urn:microsoft.com/office/officeart/2005/8/layout/vList2"/>
    <dgm:cxn modelId="{9358D317-28FD-4EB1-876E-3B13187AD207}" type="presParOf" srcId="{920A3D74-469C-4EDC-8C5F-FD4FFD16E171}" destId="{A90F7BE8-6193-4DC6-B19D-CA739386DE98}" srcOrd="5" destOrd="0" presId="urn:microsoft.com/office/officeart/2005/8/layout/vList2"/>
    <dgm:cxn modelId="{D5EC438A-FB21-4D73-A9BF-ACC8AB089FB7}" type="presParOf" srcId="{920A3D74-469C-4EDC-8C5F-FD4FFD16E171}" destId="{013A2DE9-5AA1-4010-A7D1-3F937EE17FFA}"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FBE75E8-746F-499D-A86E-B2D332C6E2C7}" type="doc">
      <dgm:prSet loTypeId="urn:microsoft.com/office/officeart/2005/8/layout/hList1" loCatId="list" qsTypeId="urn:microsoft.com/office/officeart/2005/8/quickstyle/simple5" qsCatId="simple" csTypeId="urn:microsoft.com/office/officeart/2005/8/colors/accent5_2" csCatId="accent5" phldr="1"/>
      <dgm:spPr/>
      <dgm:t>
        <a:bodyPr/>
        <a:lstStyle/>
        <a:p>
          <a:endParaRPr lang="en-US"/>
        </a:p>
      </dgm:t>
    </dgm:pt>
    <dgm:pt modelId="{B8D43C61-444E-4D46-8203-C4641DF7F65C}">
      <dgm:prSet custT="1"/>
      <dgm:spPr/>
      <dgm:t>
        <a:bodyPr/>
        <a:lstStyle/>
        <a:p>
          <a:r>
            <a:rPr lang="en-US" sz="2400" baseline="0" dirty="0"/>
            <a:t>Before Query Store</a:t>
          </a:r>
          <a:endParaRPr lang="en-US" sz="2400" dirty="0"/>
        </a:p>
      </dgm:t>
    </dgm:pt>
    <dgm:pt modelId="{9053780D-0BBD-4C41-B6E0-BD9E2762F44F}" type="parTrans" cxnId="{27C58C86-741F-454E-963A-A1ED19AAAC79}">
      <dgm:prSet/>
      <dgm:spPr/>
      <dgm:t>
        <a:bodyPr/>
        <a:lstStyle/>
        <a:p>
          <a:endParaRPr lang="en-US"/>
        </a:p>
      </dgm:t>
    </dgm:pt>
    <dgm:pt modelId="{9E5884B5-0D7E-42AC-8646-091133669794}" type="sibTrans" cxnId="{27C58C86-741F-454E-963A-A1ED19AAAC79}">
      <dgm:prSet/>
      <dgm:spPr/>
      <dgm:t>
        <a:bodyPr/>
        <a:lstStyle/>
        <a:p>
          <a:endParaRPr lang="en-US"/>
        </a:p>
      </dgm:t>
    </dgm:pt>
    <dgm:pt modelId="{BB77CBAA-BAC2-4F25-9252-CDF9FE2D2440}">
      <dgm:prSet custT="1"/>
      <dgm:spPr/>
      <dgm:t>
        <a:bodyPr/>
        <a:lstStyle/>
        <a:p>
          <a:r>
            <a:rPr lang="en-US" sz="2400" dirty="0"/>
            <a:t>Requires manual proactive monitoring to identify execution plan problems.</a:t>
          </a:r>
        </a:p>
      </dgm:t>
    </dgm:pt>
    <dgm:pt modelId="{5D06DB20-2870-432B-B8D7-FBB3329BC4E5}" type="parTrans" cxnId="{39198460-6832-42D5-84E3-D75D467DEF1C}">
      <dgm:prSet/>
      <dgm:spPr/>
      <dgm:t>
        <a:bodyPr/>
        <a:lstStyle/>
        <a:p>
          <a:endParaRPr lang="en-US"/>
        </a:p>
      </dgm:t>
    </dgm:pt>
    <dgm:pt modelId="{CD69DFF8-6A86-465E-A914-C97718DB38AC}" type="sibTrans" cxnId="{39198460-6832-42D5-84E3-D75D467DEF1C}">
      <dgm:prSet/>
      <dgm:spPr/>
      <dgm:t>
        <a:bodyPr/>
        <a:lstStyle/>
        <a:p>
          <a:endParaRPr lang="en-US"/>
        </a:p>
      </dgm:t>
    </dgm:pt>
    <dgm:pt modelId="{537A3CB7-E5E1-4790-985B-DA13D7D2AEA1}">
      <dgm:prSet custT="1"/>
      <dgm:spPr/>
      <dgm:t>
        <a:bodyPr/>
        <a:lstStyle/>
        <a:p>
          <a:r>
            <a:rPr lang="en-US" sz="2400" baseline="0" dirty="0"/>
            <a:t>Only the latest plan was stored in the procedure cache</a:t>
          </a:r>
          <a:endParaRPr lang="en-US" sz="2400" dirty="0"/>
        </a:p>
      </dgm:t>
    </dgm:pt>
    <dgm:pt modelId="{B4341261-0A08-4808-B537-46D63F9B47AC}" type="parTrans" cxnId="{5B122083-896C-4BAB-ABCC-36E82BD875C8}">
      <dgm:prSet/>
      <dgm:spPr/>
      <dgm:t>
        <a:bodyPr/>
        <a:lstStyle/>
        <a:p>
          <a:endParaRPr lang="en-US"/>
        </a:p>
      </dgm:t>
    </dgm:pt>
    <dgm:pt modelId="{B8058058-DDFC-4569-B150-59146E9EA175}" type="sibTrans" cxnId="{5B122083-896C-4BAB-ABCC-36E82BD875C8}">
      <dgm:prSet/>
      <dgm:spPr/>
      <dgm:t>
        <a:bodyPr/>
        <a:lstStyle/>
        <a:p>
          <a:endParaRPr lang="en-US"/>
        </a:p>
      </dgm:t>
    </dgm:pt>
    <dgm:pt modelId="{10D8AC69-0B74-4EB4-8DFB-8B94B153163A}">
      <dgm:prSet custT="1"/>
      <dgm:spPr/>
      <dgm:t>
        <a:bodyPr/>
        <a:lstStyle/>
        <a:p>
          <a:r>
            <a:rPr lang="en-US" sz="2400" baseline="0" dirty="0"/>
            <a:t>Restart caused data to be lost</a:t>
          </a:r>
          <a:endParaRPr lang="en-US" sz="2400" dirty="0"/>
        </a:p>
      </dgm:t>
    </dgm:pt>
    <dgm:pt modelId="{1865415B-C9CE-4585-A07D-4BE9EF265185}" type="parTrans" cxnId="{81093CBB-65DA-429F-B3A8-E37C907F45F8}">
      <dgm:prSet/>
      <dgm:spPr/>
      <dgm:t>
        <a:bodyPr/>
        <a:lstStyle/>
        <a:p>
          <a:endParaRPr lang="en-US"/>
        </a:p>
      </dgm:t>
    </dgm:pt>
    <dgm:pt modelId="{8C46AFC3-D3B0-4691-9EA5-ACEEAF03140C}" type="sibTrans" cxnId="{81093CBB-65DA-429F-B3A8-E37C907F45F8}">
      <dgm:prSet/>
      <dgm:spPr/>
      <dgm:t>
        <a:bodyPr/>
        <a:lstStyle/>
        <a:p>
          <a:endParaRPr lang="en-US"/>
        </a:p>
      </dgm:t>
    </dgm:pt>
    <dgm:pt modelId="{D739869A-0F1D-4AD3-9A40-3EA24E038514}">
      <dgm:prSet custT="1"/>
      <dgm:spPr/>
      <dgm:t>
        <a:bodyPr/>
        <a:lstStyle/>
        <a:p>
          <a:r>
            <a:rPr lang="en-US" sz="2400" baseline="0" dirty="0"/>
            <a:t>No history or aggregated gathering of data available.</a:t>
          </a:r>
          <a:endParaRPr lang="en-US" sz="2400" dirty="0"/>
        </a:p>
      </dgm:t>
    </dgm:pt>
    <dgm:pt modelId="{D0B48814-2511-45A1-A196-56B641164435}" type="parTrans" cxnId="{AA4D8AC2-BCFF-4C39-AD7B-D2353DFA0CD5}">
      <dgm:prSet/>
      <dgm:spPr/>
      <dgm:t>
        <a:bodyPr/>
        <a:lstStyle/>
        <a:p>
          <a:endParaRPr lang="en-US"/>
        </a:p>
      </dgm:t>
    </dgm:pt>
    <dgm:pt modelId="{59728870-D2B8-4C95-ABF8-C374F6680319}" type="sibTrans" cxnId="{AA4D8AC2-BCFF-4C39-AD7B-D2353DFA0CD5}">
      <dgm:prSet/>
      <dgm:spPr/>
      <dgm:t>
        <a:bodyPr/>
        <a:lstStyle/>
        <a:p>
          <a:endParaRPr lang="en-US"/>
        </a:p>
      </dgm:t>
    </dgm:pt>
    <dgm:pt modelId="{E38E5E12-F27D-4C86-BDD7-9EE68F87C37A}">
      <dgm:prSet custT="1"/>
      <dgm:spPr/>
      <dgm:t>
        <a:bodyPr/>
        <a:lstStyle/>
        <a:p>
          <a:r>
            <a:rPr lang="en-US" sz="2400" dirty="0"/>
            <a:t>Frequent recompiles of procedures or use of DBCC FREEPROCACHE</a:t>
          </a:r>
        </a:p>
      </dgm:t>
    </dgm:pt>
    <dgm:pt modelId="{688A2AE3-BD93-4F55-9ABE-A413E00DAE2C}" type="parTrans" cxnId="{221A323A-4A57-4C81-9669-85E17AADA53C}">
      <dgm:prSet/>
      <dgm:spPr/>
      <dgm:t>
        <a:bodyPr/>
        <a:lstStyle/>
        <a:p>
          <a:endParaRPr lang="en-US"/>
        </a:p>
      </dgm:t>
    </dgm:pt>
    <dgm:pt modelId="{150DD33F-97FF-4CA0-8BBE-AB859D3060FE}" type="sibTrans" cxnId="{221A323A-4A57-4C81-9669-85E17AADA53C}">
      <dgm:prSet/>
      <dgm:spPr/>
      <dgm:t>
        <a:bodyPr/>
        <a:lstStyle/>
        <a:p>
          <a:endParaRPr lang="en-US"/>
        </a:p>
      </dgm:t>
    </dgm:pt>
    <dgm:pt modelId="{D9B6BAAC-0B63-4D00-9071-3049825CE4DF}">
      <dgm:prSet custT="1"/>
      <dgm:spPr/>
      <dgm:t>
        <a:bodyPr/>
        <a:lstStyle/>
        <a:p>
          <a:r>
            <a:rPr lang="en-US" sz="2400"/>
            <a:t>It works across server restarts, upgrades, and query recompilation</a:t>
          </a:r>
          <a:endParaRPr lang="en-US" sz="2400" dirty="0"/>
        </a:p>
      </dgm:t>
    </dgm:pt>
    <dgm:pt modelId="{B51AB559-A448-4235-8405-E31B278559D5}" type="sibTrans" cxnId="{B6C17115-6362-4E74-A704-1E27E61644AD}">
      <dgm:prSet/>
      <dgm:spPr/>
      <dgm:t>
        <a:bodyPr/>
        <a:lstStyle/>
        <a:p>
          <a:endParaRPr lang="en-US"/>
        </a:p>
      </dgm:t>
    </dgm:pt>
    <dgm:pt modelId="{35DC8202-892A-4316-8A4F-9F2711987889}" type="parTrans" cxnId="{B6C17115-6362-4E74-A704-1E27E61644AD}">
      <dgm:prSet/>
      <dgm:spPr/>
      <dgm:t>
        <a:bodyPr/>
        <a:lstStyle/>
        <a:p>
          <a:endParaRPr lang="en-US"/>
        </a:p>
      </dgm:t>
    </dgm:pt>
    <dgm:pt modelId="{EA33F7BB-9DB6-4895-AED3-2EFF50EA879B}">
      <dgm:prSet custT="1"/>
      <dgm:spPr/>
      <dgm:t>
        <a:bodyPr/>
        <a:lstStyle/>
        <a:p>
          <a:r>
            <a:rPr lang="en-US" sz="2400" dirty="0"/>
            <a:t>With Query Store</a:t>
          </a:r>
        </a:p>
      </dgm:t>
    </dgm:pt>
    <dgm:pt modelId="{A0BB21BD-0995-4709-9B99-967C1D425F2F}" type="sibTrans" cxnId="{1CCADBAF-99F9-4C98-B4F6-67E304F972FF}">
      <dgm:prSet/>
      <dgm:spPr/>
      <dgm:t>
        <a:bodyPr/>
        <a:lstStyle/>
        <a:p>
          <a:endParaRPr lang="en-US"/>
        </a:p>
      </dgm:t>
    </dgm:pt>
    <dgm:pt modelId="{CD4452B7-70A5-465C-9738-63EC902152CB}" type="parTrans" cxnId="{1CCADBAF-99F9-4C98-B4F6-67E304F972FF}">
      <dgm:prSet/>
      <dgm:spPr/>
      <dgm:t>
        <a:bodyPr/>
        <a:lstStyle/>
        <a:p>
          <a:endParaRPr lang="en-US"/>
        </a:p>
      </dgm:t>
    </dgm:pt>
    <dgm:pt modelId="{3B888F1F-4DCE-4220-A5B6-263D63DD2740}">
      <dgm:prSet custT="1"/>
      <dgm:spPr/>
      <dgm:t>
        <a:bodyPr/>
        <a:lstStyle/>
        <a:p>
          <a:r>
            <a:rPr lang="en-US" sz="2400"/>
            <a:t>It stores the history of the execution plans for each query</a:t>
          </a:r>
          <a:endParaRPr lang="en-US" sz="2400" dirty="0"/>
        </a:p>
      </dgm:t>
    </dgm:pt>
    <dgm:pt modelId="{E4A1A934-0238-4612-8D9B-1A9F78035FAA}" type="sibTrans" cxnId="{00674137-93A4-4803-8F7B-34C9F7E48ACC}">
      <dgm:prSet/>
      <dgm:spPr/>
      <dgm:t>
        <a:bodyPr/>
        <a:lstStyle/>
        <a:p>
          <a:endParaRPr lang="en-US"/>
        </a:p>
      </dgm:t>
    </dgm:pt>
    <dgm:pt modelId="{3D7D4B14-6864-47F4-ACF8-11333CDC3AF5}" type="parTrans" cxnId="{00674137-93A4-4803-8F7B-34C9F7E48ACC}">
      <dgm:prSet/>
      <dgm:spPr/>
      <dgm:t>
        <a:bodyPr/>
        <a:lstStyle/>
        <a:p>
          <a:endParaRPr lang="en-US"/>
        </a:p>
      </dgm:t>
    </dgm:pt>
    <dgm:pt modelId="{956EF688-3D04-4307-B311-64B5417C5E66}">
      <dgm:prSet custT="1"/>
      <dgm:spPr/>
      <dgm:t>
        <a:bodyPr/>
        <a:lstStyle/>
        <a:p>
          <a:r>
            <a:rPr lang="en-US" sz="2400"/>
            <a:t>It establishes a performance baseline for each plan over time</a:t>
          </a:r>
          <a:endParaRPr lang="en-US" sz="2400" dirty="0"/>
        </a:p>
      </dgm:t>
    </dgm:pt>
    <dgm:pt modelId="{42E44964-0602-4B92-84EE-302AADEF124B}" type="sibTrans" cxnId="{4CB25709-3064-4090-8EEE-BE0CB23C933B}">
      <dgm:prSet/>
      <dgm:spPr/>
      <dgm:t>
        <a:bodyPr/>
        <a:lstStyle/>
        <a:p>
          <a:endParaRPr lang="en-US"/>
        </a:p>
      </dgm:t>
    </dgm:pt>
    <dgm:pt modelId="{544A0746-912A-492F-8D20-049272139CDC}" type="parTrans" cxnId="{4CB25709-3064-4090-8EEE-BE0CB23C933B}">
      <dgm:prSet/>
      <dgm:spPr/>
      <dgm:t>
        <a:bodyPr/>
        <a:lstStyle/>
        <a:p>
          <a:endParaRPr lang="en-US"/>
        </a:p>
      </dgm:t>
    </dgm:pt>
    <dgm:pt modelId="{B8252222-156E-4DA8-A1E7-2B0B5D067240}">
      <dgm:prSet custT="1"/>
      <dgm:spPr/>
      <dgm:t>
        <a:bodyPr/>
        <a:lstStyle/>
        <a:p>
          <a:r>
            <a:rPr lang="en-US" sz="2400" dirty="0"/>
            <a:t>It identifies queries that may have regressed</a:t>
          </a:r>
        </a:p>
      </dgm:t>
    </dgm:pt>
    <dgm:pt modelId="{DA368932-EE90-407B-8A5A-4949960287CE}" type="sibTrans" cxnId="{5E5D67FD-51B2-4D15-852D-31935C689E4E}">
      <dgm:prSet/>
      <dgm:spPr/>
      <dgm:t>
        <a:bodyPr/>
        <a:lstStyle/>
        <a:p>
          <a:endParaRPr lang="en-US"/>
        </a:p>
      </dgm:t>
    </dgm:pt>
    <dgm:pt modelId="{527083CD-5341-431A-B979-78A2DDE458B4}" type="parTrans" cxnId="{5E5D67FD-51B2-4D15-852D-31935C689E4E}">
      <dgm:prSet/>
      <dgm:spPr/>
      <dgm:t>
        <a:bodyPr/>
        <a:lstStyle/>
        <a:p>
          <a:endParaRPr lang="en-US"/>
        </a:p>
      </dgm:t>
    </dgm:pt>
    <dgm:pt modelId="{9B016B37-9B94-428F-91BD-F512BB4D13E3}">
      <dgm:prSet custT="1"/>
      <dgm:spPr/>
      <dgm:t>
        <a:bodyPr/>
        <a:lstStyle/>
        <a:p>
          <a:r>
            <a:rPr lang="en-US" sz="2400"/>
            <a:t>It is possible to force plans quickly and easily</a:t>
          </a:r>
          <a:endParaRPr lang="en-US" sz="2400" dirty="0"/>
        </a:p>
      </dgm:t>
    </dgm:pt>
    <dgm:pt modelId="{EEDA3721-B505-4AA8-BA26-4AB0EAE5A2E1}" type="sibTrans" cxnId="{948580F6-9A59-49B8-B134-E17B3457A00D}">
      <dgm:prSet/>
      <dgm:spPr/>
      <dgm:t>
        <a:bodyPr/>
        <a:lstStyle/>
        <a:p>
          <a:endParaRPr lang="en-US"/>
        </a:p>
      </dgm:t>
    </dgm:pt>
    <dgm:pt modelId="{95DC1BF7-C6F6-469F-B4B2-D733AD82E6C3}" type="parTrans" cxnId="{948580F6-9A59-49B8-B134-E17B3457A00D}">
      <dgm:prSet/>
      <dgm:spPr/>
      <dgm:t>
        <a:bodyPr/>
        <a:lstStyle/>
        <a:p>
          <a:endParaRPr lang="en-US"/>
        </a:p>
      </dgm:t>
    </dgm:pt>
    <dgm:pt modelId="{A4EA9A34-C325-4BE7-ABE4-06D8524565AB}" type="pres">
      <dgm:prSet presAssocID="{CFBE75E8-746F-499D-A86E-B2D332C6E2C7}" presName="Name0" presStyleCnt="0">
        <dgm:presLayoutVars>
          <dgm:dir/>
          <dgm:animLvl val="lvl"/>
          <dgm:resizeHandles val="exact"/>
        </dgm:presLayoutVars>
      </dgm:prSet>
      <dgm:spPr/>
    </dgm:pt>
    <dgm:pt modelId="{0C432329-A844-4222-B2CE-A62A50BB1907}" type="pres">
      <dgm:prSet presAssocID="{B8D43C61-444E-4D46-8203-C4641DF7F65C}" presName="composite" presStyleCnt="0"/>
      <dgm:spPr/>
    </dgm:pt>
    <dgm:pt modelId="{C779168E-09A7-4FC7-B2EB-4BF2B3280EEA}" type="pres">
      <dgm:prSet presAssocID="{B8D43C61-444E-4D46-8203-C4641DF7F65C}" presName="parTx" presStyleLbl="alignNode1" presStyleIdx="0" presStyleCnt="2">
        <dgm:presLayoutVars>
          <dgm:chMax val="0"/>
          <dgm:chPref val="0"/>
          <dgm:bulletEnabled val="1"/>
        </dgm:presLayoutVars>
      </dgm:prSet>
      <dgm:spPr/>
    </dgm:pt>
    <dgm:pt modelId="{AD82FA61-1850-4B59-B124-9E03954BAFF0}" type="pres">
      <dgm:prSet presAssocID="{B8D43C61-444E-4D46-8203-C4641DF7F65C}" presName="desTx" presStyleLbl="alignAccFollowNode1" presStyleIdx="0" presStyleCnt="2">
        <dgm:presLayoutVars>
          <dgm:bulletEnabled val="1"/>
        </dgm:presLayoutVars>
      </dgm:prSet>
      <dgm:spPr/>
    </dgm:pt>
    <dgm:pt modelId="{2F147288-9BCE-41AC-962C-58CDF06B9B26}" type="pres">
      <dgm:prSet presAssocID="{9E5884B5-0D7E-42AC-8646-091133669794}" presName="space" presStyleCnt="0"/>
      <dgm:spPr/>
    </dgm:pt>
    <dgm:pt modelId="{159F0336-7D69-4A08-981E-D8DB57B4C584}" type="pres">
      <dgm:prSet presAssocID="{EA33F7BB-9DB6-4895-AED3-2EFF50EA879B}" presName="composite" presStyleCnt="0"/>
      <dgm:spPr/>
    </dgm:pt>
    <dgm:pt modelId="{5B3159C4-B630-46CE-86BB-39F10831FF9C}" type="pres">
      <dgm:prSet presAssocID="{EA33F7BB-9DB6-4895-AED3-2EFF50EA879B}" presName="parTx" presStyleLbl="alignNode1" presStyleIdx="1" presStyleCnt="2">
        <dgm:presLayoutVars>
          <dgm:chMax val="0"/>
          <dgm:chPref val="0"/>
          <dgm:bulletEnabled val="1"/>
        </dgm:presLayoutVars>
      </dgm:prSet>
      <dgm:spPr/>
    </dgm:pt>
    <dgm:pt modelId="{821CDC50-C3A6-405C-AC50-7346C099707C}" type="pres">
      <dgm:prSet presAssocID="{EA33F7BB-9DB6-4895-AED3-2EFF50EA879B}" presName="desTx" presStyleLbl="alignAccFollowNode1" presStyleIdx="1" presStyleCnt="2">
        <dgm:presLayoutVars>
          <dgm:bulletEnabled val="1"/>
        </dgm:presLayoutVars>
      </dgm:prSet>
      <dgm:spPr/>
    </dgm:pt>
  </dgm:ptLst>
  <dgm:cxnLst>
    <dgm:cxn modelId="{4CB25709-3064-4090-8EEE-BE0CB23C933B}" srcId="{EA33F7BB-9DB6-4895-AED3-2EFF50EA879B}" destId="{956EF688-3D04-4307-B311-64B5417C5E66}" srcOrd="1" destOrd="0" parTransId="{544A0746-912A-492F-8D20-049272139CDC}" sibTransId="{42E44964-0602-4B92-84EE-302AADEF124B}"/>
    <dgm:cxn modelId="{37658213-B7E4-4F4F-9E07-423955BCFEAD}" type="presOf" srcId="{B8252222-156E-4DA8-A1E7-2B0B5D067240}" destId="{821CDC50-C3A6-405C-AC50-7346C099707C}" srcOrd="0" destOrd="2" presId="urn:microsoft.com/office/officeart/2005/8/layout/hList1"/>
    <dgm:cxn modelId="{40CE1714-8BA5-475A-AC96-890B99C317B5}" type="presOf" srcId="{3B888F1F-4DCE-4220-A5B6-263D63DD2740}" destId="{821CDC50-C3A6-405C-AC50-7346C099707C}" srcOrd="0" destOrd="0" presId="urn:microsoft.com/office/officeart/2005/8/layout/hList1"/>
    <dgm:cxn modelId="{B6C17115-6362-4E74-A704-1E27E61644AD}" srcId="{EA33F7BB-9DB6-4895-AED3-2EFF50EA879B}" destId="{D9B6BAAC-0B63-4D00-9071-3049825CE4DF}" srcOrd="4" destOrd="0" parTransId="{35DC8202-892A-4316-8A4F-9F2711987889}" sibTransId="{B51AB559-A448-4235-8405-E31B278559D5}"/>
    <dgm:cxn modelId="{37E69721-916D-4696-9B32-5D42D092DD15}" type="presOf" srcId="{CFBE75E8-746F-499D-A86E-B2D332C6E2C7}" destId="{A4EA9A34-C325-4BE7-ABE4-06D8524565AB}" srcOrd="0" destOrd="0" presId="urn:microsoft.com/office/officeart/2005/8/layout/hList1"/>
    <dgm:cxn modelId="{D9CBFA2B-D8F3-4F74-A7E7-2B148670610D}" type="presOf" srcId="{956EF688-3D04-4307-B311-64B5417C5E66}" destId="{821CDC50-C3A6-405C-AC50-7346C099707C}" srcOrd="0" destOrd="1" presId="urn:microsoft.com/office/officeart/2005/8/layout/hList1"/>
    <dgm:cxn modelId="{00674137-93A4-4803-8F7B-34C9F7E48ACC}" srcId="{EA33F7BB-9DB6-4895-AED3-2EFF50EA879B}" destId="{3B888F1F-4DCE-4220-A5B6-263D63DD2740}" srcOrd="0" destOrd="0" parTransId="{3D7D4B14-6864-47F4-ACF8-11333CDC3AF5}" sibTransId="{E4A1A934-0238-4612-8D9B-1A9F78035FAA}"/>
    <dgm:cxn modelId="{0E90B939-1FB4-4122-B976-C667BE46AE94}" type="presOf" srcId="{E38E5E12-F27D-4C86-BDD7-9EE68F87C37A}" destId="{AD82FA61-1850-4B59-B124-9E03954BAFF0}" srcOrd="0" destOrd="3" presId="urn:microsoft.com/office/officeart/2005/8/layout/hList1"/>
    <dgm:cxn modelId="{221A323A-4A57-4C81-9669-85E17AADA53C}" srcId="{B8D43C61-444E-4D46-8203-C4641DF7F65C}" destId="{E38E5E12-F27D-4C86-BDD7-9EE68F87C37A}" srcOrd="3" destOrd="0" parTransId="{688A2AE3-BD93-4F55-9ABE-A413E00DAE2C}" sibTransId="{150DD33F-97FF-4CA0-8BBE-AB859D3060FE}"/>
    <dgm:cxn modelId="{39198460-6832-42D5-84E3-D75D467DEF1C}" srcId="{B8D43C61-444E-4D46-8203-C4641DF7F65C}" destId="{BB77CBAA-BAC2-4F25-9252-CDF9FE2D2440}" srcOrd="0" destOrd="0" parTransId="{5D06DB20-2870-432B-B8D7-FBB3329BC4E5}" sibTransId="{CD69DFF8-6A86-465E-A914-C97718DB38AC}"/>
    <dgm:cxn modelId="{AB1B126B-228A-454C-AF08-B67534928D10}" type="presOf" srcId="{537A3CB7-E5E1-4790-985B-DA13D7D2AEA1}" destId="{AD82FA61-1850-4B59-B124-9E03954BAFF0}" srcOrd="0" destOrd="1" presId="urn:microsoft.com/office/officeart/2005/8/layout/hList1"/>
    <dgm:cxn modelId="{6039A350-5489-4141-A617-0A863EA2260F}" type="presOf" srcId="{9B016B37-9B94-428F-91BD-F512BB4D13E3}" destId="{821CDC50-C3A6-405C-AC50-7346C099707C}" srcOrd="0" destOrd="3" presId="urn:microsoft.com/office/officeart/2005/8/layout/hList1"/>
    <dgm:cxn modelId="{5B122083-896C-4BAB-ABCC-36E82BD875C8}" srcId="{B8D43C61-444E-4D46-8203-C4641DF7F65C}" destId="{537A3CB7-E5E1-4790-985B-DA13D7D2AEA1}" srcOrd="1" destOrd="0" parTransId="{B4341261-0A08-4808-B537-46D63F9B47AC}" sibTransId="{B8058058-DDFC-4569-B150-59146E9EA175}"/>
    <dgm:cxn modelId="{27C58C86-741F-454E-963A-A1ED19AAAC79}" srcId="{CFBE75E8-746F-499D-A86E-B2D332C6E2C7}" destId="{B8D43C61-444E-4D46-8203-C4641DF7F65C}" srcOrd="0" destOrd="0" parTransId="{9053780D-0BBD-4C41-B6E0-BD9E2762F44F}" sibTransId="{9E5884B5-0D7E-42AC-8646-091133669794}"/>
    <dgm:cxn modelId="{64DC3887-3121-45C5-A21D-B3F95BBD4FAA}" type="presOf" srcId="{D9B6BAAC-0B63-4D00-9071-3049825CE4DF}" destId="{821CDC50-C3A6-405C-AC50-7346C099707C}" srcOrd="0" destOrd="4" presId="urn:microsoft.com/office/officeart/2005/8/layout/hList1"/>
    <dgm:cxn modelId="{A2F85E8C-890F-401C-9577-51C5D88371F5}" type="presOf" srcId="{EA33F7BB-9DB6-4895-AED3-2EFF50EA879B}" destId="{5B3159C4-B630-46CE-86BB-39F10831FF9C}" srcOrd="0" destOrd="0" presId="urn:microsoft.com/office/officeart/2005/8/layout/hList1"/>
    <dgm:cxn modelId="{B22643A3-0B0C-485C-8E2F-256A7864AF26}" type="presOf" srcId="{BB77CBAA-BAC2-4F25-9252-CDF9FE2D2440}" destId="{AD82FA61-1850-4B59-B124-9E03954BAFF0}" srcOrd="0" destOrd="0" presId="urn:microsoft.com/office/officeart/2005/8/layout/hList1"/>
    <dgm:cxn modelId="{CEDB68AC-AC9C-4FEE-A74B-5D15A291304F}" type="presOf" srcId="{10D8AC69-0B74-4EB4-8DFB-8B94B153163A}" destId="{AD82FA61-1850-4B59-B124-9E03954BAFF0}" srcOrd="0" destOrd="2" presId="urn:microsoft.com/office/officeart/2005/8/layout/hList1"/>
    <dgm:cxn modelId="{1CCADBAF-99F9-4C98-B4F6-67E304F972FF}" srcId="{CFBE75E8-746F-499D-A86E-B2D332C6E2C7}" destId="{EA33F7BB-9DB6-4895-AED3-2EFF50EA879B}" srcOrd="1" destOrd="0" parTransId="{CD4452B7-70A5-465C-9738-63EC902152CB}" sibTransId="{A0BB21BD-0995-4709-9B99-967C1D425F2F}"/>
    <dgm:cxn modelId="{81093CBB-65DA-429F-B3A8-E37C907F45F8}" srcId="{B8D43C61-444E-4D46-8203-C4641DF7F65C}" destId="{10D8AC69-0B74-4EB4-8DFB-8B94B153163A}" srcOrd="2" destOrd="0" parTransId="{1865415B-C9CE-4585-A07D-4BE9EF265185}" sibTransId="{8C46AFC3-D3B0-4691-9EA5-ACEEAF03140C}"/>
    <dgm:cxn modelId="{AA4D8AC2-BCFF-4C39-AD7B-D2353DFA0CD5}" srcId="{B8D43C61-444E-4D46-8203-C4641DF7F65C}" destId="{D739869A-0F1D-4AD3-9A40-3EA24E038514}" srcOrd="4" destOrd="0" parTransId="{D0B48814-2511-45A1-A196-56B641164435}" sibTransId="{59728870-D2B8-4C95-ABF8-C374F6680319}"/>
    <dgm:cxn modelId="{9E12FFC2-4196-49A5-BCD2-43CD3BD3AF75}" type="presOf" srcId="{D739869A-0F1D-4AD3-9A40-3EA24E038514}" destId="{AD82FA61-1850-4B59-B124-9E03954BAFF0}" srcOrd="0" destOrd="4" presId="urn:microsoft.com/office/officeart/2005/8/layout/hList1"/>
    <dgm:cxn modelId="{4FBF38C8-349B-4C53-9BE5-6661B260CCA8}" type="presOf" srcId="{B8D43C61-444E-4D46-8203-C4641DF7F65C}" destId="{C779168E-09A7-4FC7-B2EB-4BF2B3280EEA}" srcOrd="0" destOrd="0" presId="urn:microsoft.com/office/officeart/2005/8/layout/hList1"/>
    <dgm:cxn modelId="{948580F6-9A59-49B8-B134-E17B3457A00D}" srcId="{EA33F7BB-9DB6-4895-AED3-2EFF50EA879B}" destId="{9B016B37-9B94-428F-91BD-F512BB4D13E3}" srcOrd="3" destOrd="0" parTransId="{95DC1BF7-C6F6-469F-B4B2-D733AD82E6C3}" sibTransId="{EEDA3721-B505-4AA8-BA26-4AB0EAE5A2E1}"/>
    <dgm:cxn modelId="{5E5D67FD-51B2-4D15-852D-31935C689E4E}" srcId="{EA33F7BB-9DB6-4895-AED3-2EFF50EA879B}" destId="{B8252222-156E-4DA8-A1E7-2B0B5D067240}" srcOrd="2" destOrd="0" parTransId="{527083CD-5341-431A-B979-78A2DDE458B4}" sibTransId="{DA368932-EE90-407B-8A5A-4949960287CE}"/>
    <dgm:cxn modelId="{760EC40C-2035-401E-A6AF-044BF6B7ED76}" type="presParOf" srcId="{A4EA9A34-C325-4BE7-ABE4-06D8524565AB}" destId="{0C432329-A844-4222-B2CE-A62A50BB1907}" srcOrd="0" destOrd="0" presId="urn:microsoft.com/office/officeart/2005/8/layout/hList1"/>
    <dgm:cxn modelId="{F93B079A-BE1D-4BDD-95EE-38302A5AEF95}" type="presParOf" srcId="{0C432329-A844-4222-B2CE-A62A50BB1907}" destId="{C779168E-09A7-4FC7-B2EB-4BF2B3280EEA}" srcOrd="0" destOrd="0" presId="urn:microsoft.com/office/officeart/2005/8/layout/hList1"/>
    <dgm:cxn modelId="{CBCCC80C-E6D1-4AC4-BA39-A005B4215BEB}" type="presParOf" srcId="{0C432329-A844-4222-B2CE-A62A50BB1907}" destId="{AD82FA61-1850-4B59-B124-9E03954BAFF0}" srcOrd="1" destOrd="0" presId="urn:microsoft.com/office/officeart/2005/8/layout/hList1"/>
    <dgm:cxn modelId="{AA0AACE9-98DD-4581-B2D8-3629A0DB9287}" type="presParOf" srcId="{A4EA9A34-C325-4BE7-ABE4-06D8524565AB}" destId="{2F147288-9BCE-41AC-962C-58CDF06B9B26}" srcOrd="1" destOrd="0" presId="urn:microsoft.com/office/officeart/2005/8/layout/hList1"/>
    <dgm:cxn modelId="{D9724796-EBAB-409C-B99D-63F036D4A168}" type="presParOf" srcId="{A4EA9A34-C325-4BE7-ABE4-06D8524565AB}" destId="{159F0336-7D69-4A08-981E-D8DB57B4C584}" srcOrd="2" destOrd="0" presId="urn:microsoft.com/office/officeart/2005/8/layout/hList1"/>
    <dgm:cxn modelId="{CC30C96D-EA9F-46D2-A724-5C43A0496369}" type="presParOf" srcId="{159F0336-7D69-4A08-981E-D8DB57B4C584}" destId="{5B3159C4-B630-46CE-86BB-39F10831FF9C}" srcOrd="0" destOrd="0" presId="urn:microsoft.com/office/officeart/2005/8/layout/hList1"/>
    <dgm:cxn modelId="{A288C90A-7A4F-4C6F-AA1B-00C5C721E44A}" type="presParOf" srcId="{159F0336-7D69-4A08-981E-D8DB57B4C584}" destId="{821CDC50-C3A6-405C-AC50-7346C099707C}"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FBE75E8-746F-499D-A86E-B2D332C6E2C7}" type="doc">
      <dgm:prSet loTypeId="urn:microsoft.com/office/officeart/2005/8/layout/hList1" loCatId="list" qsTypeId="urn:microsoft.com/office/officeart/2005/8/quickstyle/simple1" qsCatId="simple" csTypeId="urn:microsoft.com/office/officeart/2005/8/colors/accent5_2" csCatId="accent5" phldr="1"/>
      <dgm:spPr/>
      <dgm:t>
        <a:bodyPr/>
        <a:lstStyle/>
        <a:p>
          <a:endParaRPr lang="en-US"/>
        </a:p>
      </dgm:t>
    </dgm:pt>
    <dgm:pt modelId="{B8D43C61-444E-4D46-8203-C4641DF7F65C}">
      <dgm:prSet/>
      <dgm:spPr/>
      <dgm:t>
        <a:bodyPr/>
        <a:lstStyle/>
        <a:p>
          <a:r>
            <a:rPr lang="en-US" baseline="0" dirty="0"/>
            <a:t>Plan Store</a:t>
          </a:r>
          <a:endParaRPr lang="en-US" dirty="0"/>
        </a:p>
      </dgm:t>
    </dgm:pt>
    <dgm:pt modelId="{9053780D-0BBD-4C41-B6E0-BD9E2762F44F}" type="parTrans" cxnId="{27C58C86-741F-454E-963A-A1ED19AAAC79}">
      <dgm:prSet/>
      <dgm:spPr/>
      <dgm:t>
        <a:bodyPr/>
        <a:lstStyle/>
        <a:p>
          <a:endParaRPr lang="en-US"/>
        </a:p>
      </dgm:t>
    </dgm:pt>
    <dgm:pt modelId="{9E5884B5-0D7E-42AC-8646-091133669794}" type="sibTrans" cxnId="{27C58C86-741F-454E-963A-A1ED19AAAC79}">
      <dgm:prSet/>
      <dgm:spPr/>
      <dgm:t>
        <a:bodyPr/>
        <a:lstStyle/>
        <a:p>
          <a:endParaRPr lang="en-US"/>
        </a:p>
      </dgm:t>
    </dgm:pt>
    <dgm:pt modelId="{EA33F7BB-9DB6-4895-AED3-2EFF50EA879B}">
      <dgm:prSet/>
      <dgm:spPr/>
      <dgm:t>
        <a:bodyPr/>
        <a:lstStyle/>
        <a:p>
          <a:r>
            <a:rPr lang="en-US" dirty="0"/>
            <a:t>Runtime Stats Store</a:t>
          </a:r>
        </a:p>
      </dgm:t>
    </dgm:pt>
    <dgm:pt modelId="{CD4452B7-70A5-465C-9738-63EC902152CB}" type="parTrans" cxnId="{1CCADBAF-99F9-4C98-B4F6-67E304F972FF}">
      <dgm:prSet/>
      <dgm:spPr/>
      <dgm:t>
        <a:bodyPr/>
        <a:lstStyle/>
        <a:p>
          <a:endParaRPr lang="en-US"/>
        </a:p>
      </dgm:t>
    </dgm:pt>
    <dgm:pt modelId="{A0BB21BD-0995-4709-9B99-967C1D425F2F}" type="sibTrans" cxnId="{1CCADBAF-99F9-4C98-B4F6-67E304F972FF}">
      <dgm:prSet/>
      <dgm:spPr/>
      <dgm:t>
        <a:bodyPr/>
        <a:lstStyle/>
        <a:p>
          <a:endParaRPr lang="en-US"/>
        </a:p>
      </dgm:t>
    </dgm:pt>
    <dgm:pt modelId="{58BC818C-C5F0-46F5-8A47-1BF38F503AB1}">
      <dgm:prSet/>
      <dgm:spPr/>
      <dgm:t>
        <a:bodyPr/>
        <a:lstStyle/>
        <a:p>
          <a:r>
            <a:rPr lang="en-US" dirty="0"/>
            <a:t>Wait Stat Store</a:t>
          </a:r>
        </a:p>
      </dgm:t>
    </dgm:pt>
    <dgm:pt modelId="{3FDE9AC9-4FE3-4BA7-915A-FC1FD60F55C3}" type="parTrans" cxnId="{047C9428-7CBF-46B4-8FB6-6A3D8EFADFB7}">
      <dgm:prSet/>
      <dgm:spPr/>
      <dgm:t>
        <a:bodyPr/>
        <a:lstStyle/>
        <a:p>
          <a:endParaRPr lang="en-US"/>
        </a:p>
      </dgm:t>
    </dgm:pt>
    <dgm:pt modelId="{67F90159-DF08-4603-8211-61A4DAF0B83D}" type="sibTrans" cxnId="{047C9428-7CBF-46B4-8FB6-6A3D8EFADFB7}">
      <dgm:prSet/>
      <dgm:spPr/>
      <dgm:t>
        <a:bodyPr/>
        <a:lstStyle/>
        <a:p>
          <a:endParaRPr lang="en-US"/>
        </a:p>
      </dgm:t>
    </dgm:pt>
    <dgm:pt modelId="{059CDFEF-217C-47A5-B206-A20EE9C5A182}">
      <dgm:prSet/>
      <dgm:spPr/>
      <dgm:t>
        <a:bodyPr/>
        <a:lstStyle/>
        <a:p>
          <a:r>
            <a:rPr lang="en-US" dirty="0"/>
            <a:t>Stores Query Text and Query Plan information</a:t>
          </a:r>
        </a:p>
      </dgm:t>
    </dgm:pt>
    <dgm:pt modelId="{3CEDC6B2-D15C-4EA2-A192-A353554006E6}" type="parTrans" cxnId="{1EFFA97F-7332-4C78-BFD9-5461913BC0BE}">
      <dgm:prSet/>
      <dgm:spPr/>
      <dgm:t>
        <a:bodyPr/>
        <a:lstStyle/>
        <a:p>
          <a:endParaRPr lang="en-US"/>
        </a:p>
      </dgm:t>
    </dgm:pt>
    <dgm:pt modelId="{B23F33D8-DCA8-4FEA-8E98-28E1F3989D60}" type="sibTrans" cxnId="{1EFFA97F-7332-4C78-BFD9-5461913BC0BE}">
      <dgm:prSet/>
      <dgm:spPr/>
      <dgm:t>
        <a:bodyPr/>
        <a:lstStyle/>
        <a:p>
          <a:endParaRPr lang="en-US"/>
        </a:p>
      </dgm:t>
    </dgm:pt>
    <dgm:pt modelId="{D3EDCC49-A787-4BAB-BD99-A7FDA6652257}">
      <dgm:prSet/>
      <dgm:spPr/>
      <dgm:t>
        <a:bodyPr/>
        <a:lstStyle/>
        <a:p>
          <a:r>
            <a:rPr lang="en-US" dirty="0"/>
            <a:t>Introduced in SQL Server 2017 and Azure SQL Database</a:t>
          </a:r>
        </a:p>
      </dgm:t>
    </dgm:pt>
    <dgm:pt modelId="{C0EA7109-D8DA-4F72-AD71-719A83E4F1F0}" type="parTrans" cxnId="{2E254E6D-36B0-4968-99C9-FDF19F28E415}">
      <dgm:prSet/>
      <dgm:spPr/>
      <dgm:t>
        <a:bodyPr/>
        <a:lstStyle/>
        <a:p>
          <a:endParaRPr lang="en-US"/>
        </a:p>
      </dgm:t>
    </dgm:pt>
    <dgm:pt modelId="{283DC814-9210-476D-A99E-39844985BFFA}" type="sibTrans" cxnId="{2E254E6D-36B0-4968-99C9-FDF19F28E415}">
      <dgm:prSet/>
      <dgm:spPr/>
      <dgm:t>
        <a:bodyPr/>
        <a:lstStyle/>
        <a:p>
          <a:endParaRPr lang="en-US"/>
        </a:p>
      </dgm:t>
    </dgm:pt>
    <dgm:pt modelId="{2EF6FC5E-26DE-4D75-A66D-3F32381BF2A9}">
      <dgm:prSet/>
      <dgm:spPr/>
      <dgm:t>
        <a:bodyPr/>
        <a:lstStyle/>
        <a:p>
          <a:r>
            <a:rPr lang="en-US" dirty="0"/>
            <a:t>Organizes wait stats into different wait categories to simplify troubleshooting similar wait types.</a:t>
          </a:r>
        </a:p>
      </dgm:t>
    </dgm:pt>
    <dgm:pt modelId="{886BA1D2-43D1-465D-831B-4854AF724FCD}" type="parTrans" cxnId="{3D65962B-40E2-40EE-A05D-1CCD56B69306}">
      <dgm:prSet/>
      <dgm:spPr/>
      <dgm:t>
        <a:bodyPr/>
        <a:lstStyle/>
        <a:p>
          <a:endParaRPr lang="en-US"/>
        </a:p>
      </dgm:t>
    </dgm:pt>
    <dgm:pt modelId="{4F7D1892-7987-48EB-B199-86A9A1E4E32E}" type="sibTrans" cxnId="{3D65962B-40E2-40EE-A05D-1CCD56B69306}">
      <dgm:prSet/>
      <dgm:spPr/>
      <dgm:t>
        <a:bodyPr/>
        <a:lstStyle/>
        <a:p>
          <a:endParaRPr lang="en-US"/>
        </a:p>
      </dgm:t>
    </dgm:pt>
    <dgm:pt modelId="{75DB2B3E-907F-4E56-A88B-8DC86176E35F}">
      <dgm:prSet/>
      <dgm:spPr/>
      <dgm:t>
        <a:bodyPr/>
        <a:lstStyle/>
        <a:p>
          <a:endParaRPr lang="en-US" dirty="0"/>
        </a:p>
      </dgm:t>
    </dgm:pt>
    <dgm:pt modelId="{4A787665-1484-4442-B3A5-20A72E2A3E46}" type="parTrans" cxnId="{F8F6ED7B-FE7E-42D8-ADE5-B1927544A49A}">
      <dgm:prSet/>
      <dgm:spPr/>
      <dgm:t>
        <a:bodyPr/>
        <a:lstStyle/>
        <a:p>
          <a:endParaRPr lang="en-US"/>
        </a:p>
      </dgm:t>
    </dgm:pt>
    <dgm:pt modelId="{9C1B7A2C-B257-4BCE-AA69-AA8923909D0F}" type="sibTrans" cxnId="{F8F6ED7B-FE7E-42D8-ADE5-B1927544A49A}">
      <dgm:prSet/>
      <dgm:spPr/>
      <dgm:t>
        <a:bodyPr/>
        <a:lstStyle/>
        <a:p>
          <a:endParaRPr lang="en-US"/>
        </a:p>
      </dgm:t>
    </dgm:pt>
    <dgm:pt modelId="{09E92C7A-773B-4D25-AF8C-AF93209FDA47}">
      <dgm:prSet/>
      <dgm:spPr/>
      <dgm:t>
        <a:bodyPr/>
        <a:lstStyle/>
        <a:p>
          <a:r>
            <a:rPr lang="en-US" dirty="0"/>
            <a:t>Captures Compile Time, Duration, CPU usage, Writes, and both Logical and Physical Reads</a:t>
          </a:r>
        </a:p>
      </dgm:t>
    </dgm:pt>
    <dgm:pt modelId="{46710D3F-7D36-45EB-921D-D4623C144648}" type="parTrans" cxnId="{70CC9EBE-DBDF-4502-9E43-16F64F3995D9}">
      <dgm:prSet/>
      <dgm:spPr/>
      <dgm:t>
        <a:bodyPr/>
        <a:lstStyle/>
        <a:p>
          <a:endParaRPr lang="en-US"/>
        </a:p>
      </dgm:t>
    </dgm:pt>
    <dgm:pt modelId="{6E0F1E23-9972-4040-813F-F5F3006133BC}" type="sibTrans" cxnId="{70CC9EBE-DBDF-4502-9E43-16F64F3995D9}">
      <dgm:prSet/>
      <dgm:spPr/>
      <dgm:t>
        <a:bodyPr/>
        <a:lstStyle/>
        <a:p>
          <a:endParaRPr lang="en-US"/>
        </a:p>
      </dgm:t>
    </dgm:pt>
    <dgm:pt modelId="{0958B872-7570-4554-8865-F1FA27663DF0}">
      <dgm:prSet/>
      <dgm:spPr/>
      <dgm:t>
        <a:bodyPr/>
        <a:lstStyle/>
        <a:p>
          <a:r>
            <a:rPr lang="en-US" dirty="0"/>
            <a:t>To minimize space usage, the runtime stats are aggregated over a fixed time window.</a:t>
          </a:r>
        </a:p>
      </dgm:t>
    </dgm:pt>
    <dgm:pt modelId="{8F4DF3A6-E3E5-4653-B0DE-881AEC773248}" type="parTrans" cxnId="{AC47E264-BDD7-4BA2-B98A-BAE4A1E74EC1}">
      <dgm:prSet/>
      <dgm:spPr/>
      <dgm:t>
        <a:bodyPr/>
        <a:lstStyle/>
        <a:p>
          <a:endParaRPr lang="en-US"/>
        </a:p>
      </dgm:t>
    </dgm:pt>
    <dgm:pt modelId="{36D92A94-06BA-4C72-B712-12B62C882FB7}" type="sibTrans" cxnId="{AC47E264-BDD7-4BA2-B98A-BAE4A1E74EC1}">
      <dgm:prSet/>
      <dgm:spPr/>
      <dgm:t>
        <a:bodyPr/>
        <a:lstStyle/>
        <a:p>
          <a:endParaRPr lang="en-US"/>
        </a:p>
      </dgm:t>
    </dgm:pt>
    <dgm:pt modelId="{E2A537A5-9072-4814-B9C0-C48F0557E8CF}">
      <dgm:prSet/>
      <dgm:spPr/>
      <dgm:t>
        <a:bodyPr/>
        <a:lstStyle/>
        <a:p>
          <a:r>
            <a:rPr lang="en-US" dirty="0"/>
            <a:t>You can limit the number of unique plans by using the </a:t>
          </a:r>
          <a:r>
            <a:rPr lang="en-US" dirty="0" err="1"/>
            <a:t>max_plans_per_query</a:t>
          </a:r>
          <a:r>
            <a:rPr lang="en-US" dirty="0"/>
            <a:t> configuration.</a:t>
          </a:r>
        </a:p>
      </dgm:t>
    </dgm:pt>
    <dgm:pt modelId="{800D29E7-C894-4920-9B63-5A4869F56CAE}" type="parTrans" cxnId="{F411784E-567F-4F1E-B296-7C923E5145FB}">
      <dgm:prSet/>
      <dgm:spPr/>
      <dgm:t>
        <a:bodyPr/>
        <a:lstStyle/>
        <a:p>
          <a:endParaRPr lang="en-US"/>
        </a:p>
      </dgm:t>
    </dgm:pt>
    <dgm:pt modelId="{899B6590-AAAD-4B43-A91A-C608E88C7513}" type="sibTrans" cxnId="{F411784E-567F-4F1E-B296-7C923E5145FB}">
      <dgm:prSet/>
      <dgm:spPr/>
      <dgm:t>
        <a:bodyPr/>
        <a:lstStyle/>
        <a:p>
          <a:endParaRPr lang="en-US"/>
        </a:p>
      </dgm:t>
    </dgm:pt>
    <dgm:pt modelId="{8C379A0B-9AFE-4BC6-860E-E31C468BB308}">
      <dgm:prSet/>
      <dgm:spPr/>
      <dgm:t>
        <a:bodyPr/>
        <a:lstStyle/>
        <a:p>
          <a:endParaRPr lang="en-US" dirty="0"/>
        </a:p>
      </dgm:t>
    </dgm:pt>
    <dgm:pt modelId="{40362634-1BF3-4DCF-904A-AF87613CC417}" type="parTrans" cxnId="{D04E9A89-D15F-4659-BD51-9DD3BEA71B9D}">
      <dgm:prSet/>
      <dgm:spPr/>
      <dgm:t>
        <a:bodyPr/>
        <a:lstStyle/>
        <a:p>
          <a:endParaRPr lang="en-US"/>
        </a:p>
      </dgm:t>
    </dgm:pt>
    <dgm:pt modelId="{D0AC4FC7-F57B-4C67-A20E-CE7AAE95AF08}" type="sibTrans" cxnId="{D04E9A89-D15F-4659-BD51-9DD3BEA71B9D}">
      <dgm:prSet/>
      <dgm:spPr/>
      <dgm:t>
        <a:bodyPr/>
        <a:lstStyle/>
        <a:p>
          <a:endParaRPr lang="en-US"/>
        </a:p>
      </dgm:t>
    </dgm:pt>
    <dgm:pt modelId="{BB77CBAA-BAC2-4F25-9252-CDF9FE2D2440}">
      <dgm:prSet/>
      <dgm:spPr/>
      <dgm:t>
        <a:bodyPr/>
        <a:lstStyle/>
        <a:p>
          <a:r>
            <a:rPr lang="en-US" dirty="0"/>
            <a:t>Persists execution plan information</a:t>
          </a:r>
        </a:p>
      </dgm:t>
    </dgm:pt>
    <dgm:pt modelId="{5D06DB20-2870-432B-B8D7-FBB3329BC4E5}" type="parTrans" cxnId="{39198460-6832-42D5-84E3-D75D467DEF1C}">
      <dgm:prSet/>
      <dgm:spPr/>
      <dgm:t>
        <a:bodyPr/>
        <a:lstStyle/>
        <a:p>
          <a:endParaRPr lang="en-US"/>
        </a:p>
      </dgm:t>
    </dgm:pt>
    <dgm:pt modelId="{CD69DFF8-6A86-465E-A914-C97718DB38AC}" type="sibTrans" cxnId="{39198460-6832-42D5-84E3-D75D467DEF1C}">
      <dgm:prSet/>
      <dgm:spPr/>
      <dgm:t>
        <a:bodyPr/>
        <a:lstStyle/>
        <a:p>
          <a:endParaRPr lang="en-US"/>
        </a:p>
      </dgm:t>
    </dgm:pt>
    <dgm:pt modelId="{3B888F1F-4DCE-4220-A5B6-263D63DD2740}">
      <dgm:prSet/>
      <dgm:spPr/>
      <dgm:t>
        <a:bodyPr/>
        <a:lstStyle/>
        <a:p>
          <a:r>
            <a:rPr lang="en-US" dirty="0"/>
            <a:t>Persists execution statistics information</a:t>
          </a:r>
        </a:p>
      </dgm:t>
    </dgm:pt>
    <dgm:pt modelId="{3D7D4B14-6864-47F4-ACF8-11333CDC3AF5}" type="parTrans" cxnId="{00674137-93A4-4803-8F7B-34C9F7E48ACC}">
      <dgm:prSet/>
      <dgm:spPr/>
      <dgm:t>
        <a:bodyPr/>
        <a:lstStyle/>
        <a:p>
          <a:endParaRPr lang="en-US"/>
        </a:p>
      </dgm:t>
    </dgm:pt>
    <dgm:pt modelId="{E4A1A934-0238-4612-8D9B-1A9F78035FAA}" type="sibTrans" cxnId="{00674137-93A4-4803-8F7B-34C9F7E48ACC}">
      <dgm:prSet/>
      <dgm:spPr/>
      <dgm:t>
        <a:bodyPr/>
        <a:lstStyle/>
        <a:p>
          <a:endParaRPr lang="en-US"/>
        </a:p>
      </dgm:t>
    </dgm:pt>
    <dgm:pt modelId="{71D705DF-4EC8-4938-8595-350C834BDAF3}">
      <dgm:prSet/>
      <dgm:spPr/>
      <dgm:t>
        <a:bodyPr/>
        <a:lstStyle/>
        <a:p>
          <a:endParaRPr lang="en-US" dirty="0"/>
        </a:p>
      </dgm:t>
    </dgm:pt>
    <dgm:pt modelId="{8E273C1B-4982-4519-AD10-7616ADAAF2C5}" type="parTrans" cxnId="{D49A0D16-DFC2-41CE-A26A-5747D59DCC59}">
      <dgm:prSet/>
      <dgm:spPr/>
      <dgm:t>
        <a:bodyPr/>
        <a:lstStyle/>
        <a:p>
          <a:endParaRPr lang="en-US"/>
        </a:p>
      </dgm:t>
    </dgm:pt>
    <dgm:pt modelId="{8E4530A1-5914-4F54-9FEC-74E9B8D6136E}" type="sibTrans" cxnId="{D49A0D16-DFC2-41CE-A26A-5747D59DCC59}">
      <dgm:prSet/>
      <dgm:spPr/>
      <dgm:t>
        <a:bodyPr/>
        <a:lstStyle/>
        <a:p>
          <a:endParaRPr lang="en-US"/>
        </a:p>
      </dgm:t>
    </dgm:pt>
    <dgm:pt modelId="{412E89B8-1B27-43C0-AAE3-CCF7618C8E5E}">
      <dgm:prSet/>
      <dgm:spPr/>
      <dgm:t>
        <a:bodyPr/>
        <a:lstStyle/>
        <a:p>
          <a:endParaRPr lang="en-US" dirty="0"/>
        </a:p>
      </dgm:t>
    </dgm:pt>
    <dgm:pt modelId="{E715A82D-E817-42CE-9745-EEE0084AC520}" type="parTrans" cxnId="{1AADA6D0-81D3-4156-B2A9-A0C841174263}">
      <dgm:prSet/>
      <dgm:spPr/>
      <dgm:t>
        <a:bodyPr/>
        <a:lstStyle/>
        <a:p>
          <a:endParaRPr lang="en-US"/>
        </a:p>
      </dgm:t>
    </dgm:pt>
    <dgm:pt modelId="{88E39938-0882-4E96-9988-5CB04D57AF6E}" type="sibTrans" cxnId="{1AADA6D0-81D3-4156-B2A9-A0C841174263}">
      <dgm:prSet/>
      <dgm:spPr/>
      <dgm:t>
        <a:bodyPr/>
        <a:lstStyle/>
        <a:p>
          <a:endParaRPr lang="en-US"/>
        </a:p>
      </dgm:t>
    </dgm:pt>
    <dgm:pt modelId="{B0B8E4F0-6DCC-4CF6-BB26-2F12D78B3E55}">
      <dgm:prSet/>
      <dgm:spPr/>
      <dgm:t>
        <a:bodyPr/>
        <a:lstStyle/>
        <a:p>
          <a:endParaRPr lang="en-US" dirty="0"/>
        </a:p>
      </dgm:t>
    </dgm:pt>
    <dgm:pt modelId="{ADC4654E-2429-42AB-B0EB-24E488DEB69B}" type="parTrans" cxnId="{ECDCC93D-4D50-4C2B-858F-DF3A20DF30E2}">
      <dgm:prSet/>
      <dgm:spPr/>
      <dgm:t>
        <a:bodyPr/>
        <a:lstStyle/>
        <a:p>
          <a:endParaRPr lang="en-US"/>
        </a:p>
      </dgm:t>
    </dgm:pt>
    <dgm:pt modelId="{7F31B1E6-912B-4ACE-8C34-62E66F993E57}" type="sibTrans" cxnId="{ECDCC93D-4D50-4C2B-858F-DF3A20DF30E2}">
      <dgm:prSet/>
      <dgm:spPr/>
      <dgm:t>
        <a:bodyPr/>
        <a:lstStyle/>
        <a:p>
          <a:endParaRPr lang="en-US"/>
        </a:p>
      </dgm:t>
    </dgm:pt>
    <dgm:pt modelId="{7A1F973C-923B-40AB-9A1C-4255B09CC2D4}">
      <dgm:prSet/>
      <dgm:spPr/>
      <dgm:t>
        <a:bodyPr/>
        <a:lstStyle/>
        <a:p>
          <a:r>
            <a:rPr lang="en-US" dirty="0"/>
            <a:t>Persists wait statistics information</a:t>
          </a:r>
        </a:p>
      </dgm:t>
    </dgm:pt>
    <dgm:pt modelId="{8640CBD0-F514-4D84-A794-2BCD65FE2ABE}" type="parTrans" cxnId="{62AEDB1B-32F2-458E-B45C-E1980F033074}">
      <dgm:prSet/>
      <dgm:spPr/>
      <dgm:t>
        <a:bodyPr/>
        <a:lstStyle/>
        <a:p>
          <a:endParaRPr lang="en-US"/>
        </a:p>
      </dgm:t>
    </dgm:pt>
    <dgm:pt modelId="{DA5B360F-17F4-4271-9615-F37776A027B9}" type="sibTrans" cxnId="{62AEDB1B-32F2-458E-B45C-E1980F033074}">
      <dgm:prSet/>
      <dgm:spPr/>
      <dgm:t>
        <a:bodyPr/>
        <a:lstStyle/>
        <a:p>
          <a:endParaRPr lang="en-US"/>
        </a:p>
      </dgm:t>
    </dgm:pt>
    <dgm:pt modelId="{D1422706-0DEC-4304-98E6-4791E6BF42C9}">
      <dgm:prSet/>
      <dgm:spPr/>
      <dgm:t>
        <a:bodyPr/>
        <a:lstStyle/>
        <a:p>
          <a:endParaRPr lang="en-US" dirty="0"/>
        </a:p>
      </dgm:t>
    </dgm:pt>
    <dgm:pt modelId="{5138C226-DD62-4940-9A43-02E81CAD0E48}" type="parTrans" cxnId="{DBB991FF-2743-4FBA-BA0D-5EBD699A95A1}">
      <dgm:prSet/>
      <dgm:spPr/>
      <dgm:t>
        <a:bodyPr/>
        <a:lstStyle/>
        <a:p>
          <a:endParaRPr lang="en-US"/>
        </a:p>
      </dgm:t>
    </dgm:pt>
    <dgm:pt modelId="{8950F7B0-5664-4819-9BE7-914E0E81F505}" type="sibTrans" cxnId="{DBB991FF-2743-4FBA-BA0D-5EBD699A95A1}">
      <dgm:prSet/>
      <dgm:spPr/>
      <dgm:t>
        <a:bodyPr/>
        <a:lstStyle/>
        <a:p>
          <a:endParaRPr lang="en-US"/>
        </a:p>
      </dgm:t>
    </dgm:pt>
    <dgm:pt modelId="{A797D3DB-9AEE-4821-AB4F-DF0DD1A6990D}" type="pres">
      <dgm:prSet presAssocID="{CFBE75E8-746F-499D-A86E-B2D332C6E2C7}" presName="Name0" presStyleCnt="0">
        <dgm:presLayoutVars>
          <dgm:dir/>
          <dgm:animLvl val="lvl"/>
          <dgm:resizeHandles val="exact"/>
        </dgm:presLayoutVars>
      </dgm:prSet>
      <dgm:spPr/>
    </dgm:pt>
    <dgm:pt modelId="{891192F9-0F1B-4D85-9074-75D9F84C18A1}" type="pres">
      <dgm:prSet presAssocID="{B8D43C61-444E-4D46-8203-C4641DF7F65C}" presName="composite" presStyleCnt="0"/>
      <dgm:spPr/>
    </dgm:pt>
    <dgm:pt modelId="{4560C348-C91B-4E3D-8257-F982770F7234}" type="pres">
      <dgm:prSet presAssocID="{B8D43C61-444E-4D46-8203-C4641DF7F65C}" presName="parTx" presStyleLbl="alignNode1" presStyleIdx="0" presStyleCnt="3">
        <dgm:presLayoutVars>
          <dgm:chMax val="0"/>
          <dgm:chPref val="0"/>
          <dgm:bulletEnabled val="1"/>
        </dgm:presLayoutVars>
      </dgm:prSet>
      <dgm:spPr/>
    </dgm:pt>
    <dgm:pt modelId="{56DBB53A-A6AC-4899-B80B-955B1DC51012}" type="pres">
      <dgm:prSet presAssocID="{B8D43C61-444E-4D46-8203-C4641DF7F65C}" presName="desTx" presStyleLbl="alignAccFollowNode1" presStyleIdx="0" presStyleCnt="3">
        <dgm:presLayoutVars>
          <dgm:bulletEnabled val="1"/>
        </dgm:presLayoutVars>
      </dgm:prSet>
      <dgm:spPr/>
    </dgm:pt>
    <dgm:pt modelId="{F2E587A0-2A44-4B37-8F64-51537BEBAFF9}" type="pres">
      <dgm:prSet presAssocID="{9E5884B5-0D7E-42AC-8646-091133669794}" presName="space" presStyleCnt="0"/>
      <dgm:spPr/>
    </dgm:pt>
    <dgm:pt modelId="{7F857FF2-ACB0-4A65-8B61-9E28B08F9B19}" type="pres">
      <dgm:prSet presAssocID="{EA33F7BB-9DB6-4895-AED3-2EFF50EA879B}" presName="composite" presStyleCnt="0"/>
      <dgm:spPr/>
    </dgm:pt>
    <dgm:pt modelId="{796388AB-6403-4EEA-A799-868A7C18ABED}" type="pres">
      <dgm:prSet presAssocID="{EA33F7BB-9DB6-4895-AED3-2EFF50EA879B}" presName="parTx" presStyleLbl="alignNode1" presStyleIdx="1" presStyleCnt="3">
        <dgm:presLayoutVars>
          <dgm:chMax val="0"/>
          <dgm:chPref val="0"/>
          <dgm:bulletEnabled val="1"/>
        </dgm:presLayoutVars>
      </dgm:prSet>
      <dgm:spPr/>
    </dgm:pt>
    <dgm:pt modelId="{628AE6D7-3504-4F8D-91FC-4ED5BCD7DBC2}" type="pres">
      <dgm:prSet presAssocID="{EA33F7BB-9DB6-4895-AED3-2EFF50EA879B}" presName="desTx" presStyleLbl="alignAccFollowNode1" presStyleIdx="1" presStyleCnt="3">
        <dgm:presLayoutVars>
          <dgm:bulletEnabled val="1"/>
        </dgm:presLayoutVars>
      </dgm:prSet>
      <dgm:spPr/>
    </dgm:pt>
    <dgm:pt modelId="{CD27368B-7DD9-4494-B098-59A62E69613C}" type="pres">
      <dgm:prSet presAssocID="{A0BB21BD-0995-4709-9B99-967C1D425F2F}" presName="space" presStyleCnt="0"/>
      <dgm:spPr/>
    </dgm:pt>
    <dgm:pt modelId="{7AE08D0C-6CE9-4B3F-BAE6-FDF3EB7694BB}" type="pres">
      <dgm:prSet presAssocID="{58BC818C-C5F0-46F5-8A47-1BF38F503AB1}" presName="composite" presStyleCnt="0"/>
      <dgm:spPr/>
    </dgm:pt>
    <dgm:pt modelId="{B4C900D6-39A4-4D8E-B5E9-8F7AF4A84C3E}" type="pres">
      <dgm:prSet presAssocID="{58BC818C-C5F0-46F5-8A47-1BF38F503AB1}" presName="parTx" presStyleLbl="alignNode1" presStyleIdx="2" presStyleCnt="3">
        <dgm:presLayoutVars>
          <dgm:chMax val="0"/>
          <dgm:chPref val="0"/>
          <dgm:bulletEnabled val="1"/>
        </dgm:presLayoutVars>
      </dgm:prSet>
      <dgm:spPr/>
    </dgm:pt>
    <dgm:pt modelId="{8F796627-BB73-4C91-ACAC-4ED607188021}" type="pres">
      <dgm:prSet presAssocID="{58BC818C-C5F0-46F5-8A47-1BF38F503AB1}" presName="desTx" presStyleLbl="alignAccFollowNode1" presStyleIdx="2" presStyleCnt="3">
        <dgm:presLayoutVars>
          <dgm:bulletEnabled val="1"/>
        </dgm:presLayoutVars>
      </dgm:prSet>
      <dgm:spPr/>
    </dgm:pt>
  </dgm:ptLst>
  <dgm:cxnLst>
    <dgm:cxn modelId="{F5701304-3D53-490A-B591-8A3204F2571B}" type="presOf" srcId="{059CDFEF-217C-47A5-B206-A20EE9C5A182}" destId="{56DBB53A-A6AC-4899-B80B-955B1DC51012}" srcOrd="0" destOrd="2" presId="urn:microsoft.com/office/officeart/2005/8/layout/hList1"/>
    <dgm:cxn modelId="{40C9A809-7866-4339-80E4-866D4DB7FEB8}" type="presOf" srcId="{CFBE75E8-746F-499D-A86E-B2D332C6E2C7}" destId="{A797D3DB-9AEE-4821-AB4F-DF0DD1A6990D}" srcOrd="0" destOrd="0" presId="urn:microsoft.com/office/officeart/2005/8/layout/hList1"/>
    <dgm:cxn modelId="{257C0F11-9C38-4C9D-AC93-91923DD7C03F}" type="presOf" srcId="{0958B872-7570-4554-8865-F1FA27663DF0}" destId="{628AE6D7-3504-4F8D-91FC-4ED5BCD7DBC2}" srcOrd="0" destOrd="4" presId="urn:microsoft.com/office/officeart/2005/8/layout/hList1"/>
    <dgm:cxn modelId="{275D3112-9F6C-4C4B-9EF1-3BC6747B7A7D}" type="presOf" srcId="{58BC818C-C5F0-46F5-8A47-1BF38F503AB1}" destId="{B4C900D6-39A4-4D8E-B5E9-8F7AF4A84C3E}" srcOrd="0" destOrd="0" presId="urn:microsoft.com/office/officeart/2005/8/layout/hList1"/>
    <dgm:cxn modelId="{D49A0D16-DFC2-41CE-A26A-5747D59DCC59}" srcId="{EA33F7BB-9DB6-4895-AED3-2EFF50EA879B}" destId="{71D705DF-4EC8-4938-8595-350C834BDAF3}" srcOrd="1" destOrd="0" parTransId="{8E273C1B-4982-4519-AD10-7616ADAAF2C5}" sibTransId="{8E4530A1-5914-4F54-9FEC-74E9B8D6136E}"/>
    <dgm:cxn modelId="{2B402C17-969B-4020-8709-0A0E05179255}" type="presOf" srcId="{7A1F973C-923B-40AB-9A1C-4255B09CC2D4}" destId="{8F796627-BB73-4C91-ACAC-4ED607188021}" srcOrd="0" destOrd="0" presId="urn:microsoft.com/office/officeart/2005/8/layout/hList1"/>
    <dgm:cxn modelId="{EB759119-BC23-427E-9712-1D352468D8AF}" type="presOf" srcId="{B0B8E4F0-6DCC-4CF6-BB26-2F12D78B3E55}" destId="{56DBB53A-A6AC-4899-B80B-955B1DC51012}" srcOrd="0" destOrd="3" presId="urn:microsoft.com/office/officeart/2005/8/layout/hList1"/>
    <dgm:cxn modelId="{62AEDB1B-32F2-458E-B45C-E1980F033074}" srcId="{58BC818C-C5F0-46F5-8A47-1BF38F503AB1}" destId="{7A1F973C-923B-40AB-9A1C-4255B09CC2D4}" srcOrd="0" destOrd="0" parTransId="{8640CBD0-F514-4D84-A794-2BCD65FE2ABE}" sibTransId="{DA5B360F-17F4-4271-9615-F37776A027B9}"/>
    <dgm:cxn modelId="{047C9428-7CBF-46B4-8FB6-6A3D8EFADFB7}" srcId="{CFBE75E8-746F-499D-A86E-B2D332C6E2C7}" destId="{58BC818C-C5F0-46F5-8A47-1BF38F503AB1}" srcOrd="2" destOrd="0" parTransId="{3FDE9AC9-4FE3-4BA7-915A-FC1FD60F55C3}" sibTransId="{67F90159-DF08-4603-8211-61A4DAF0B83D}"/>
    <dgm:cxn modelId="{D7FD302A-B8F7-4A44-9F78-59497F0AAB58}" type="presOf" srcId="{BB77CBAA-BAC2-4F25-9252-CDF9FE2D2440}" destId="{56DBB53A-A6AC-4899-B80B-955B1DC51012}" srcOrd="0" destOrd="0" presId="urn:microsoft.com/office/officeart/2005/8/layout/hList1"/>
    <dgm:cxn modelId="{3D65962B-40E2-40EE-A05D-1CCD56B69306}" srcId="{58BC818C-C5F0-46F5-8A47-1BF38F503AB1}" destId="{2EF6FC5E-26DE-4D75-A66D-3F32381BF2A9}" srcOrd="4" destOrd="0" parTransId="{886BA1D2-43D1-465D-831B-4854AF724FCD}" sibTransId="{4F7D1892-7987-48EB-B199-86A9A1E4E32E}"/>
    <dgm:cxn modelId="{B34C5F31-D5B2-450F-9F22-B52AD2760978}" type="presOf" srcId="{3B888F1F-4DCE-4220-A5B6-263D63DD2740}" destId="{628AE6D7-3504-4F8D-91FC-4ED5BCD7DBC2}" srcOrd="0" destOrd="0" presId="urn:microsoft.com/office/officeart/2005/8/layout/hList1"/>
    <dgm:cxn modelId="{72817034-57B7-4C5B-A0A9-728C2789F7BC}" type="presOf" srcId="{75DB2B3E-907F-4E56-A88B-8DC86176E35F}" destId="{8F796627-BB73-4C91-ACAC-4ED607188021}" srcOrd="0" destOrd="3" presId="urn:microsoft.com/office/officeart/2005/8/layout/hList1"/>
    <dgm:cxn modelId="{00674137-93A4-4803-8F7B-34C9F7E48ACC}" srcId="{EA33F7BB-9DB6-4895-AED3-2EFF50EA879B}" destId="{3B888F1F-4DCE-4220-A5B6-263D63DD2740}" srcOrd="0" destOrd="0" parTransId="{3D7D4B14-6864-47F4-ACF8-11333CDC3AF5}" sibTransId="{E4A1A934-0238-4612-8D9B-1A9F78035FAA}"/>
    <dgm:cxn modelId="{ECDCC93D-4D50-4C2B-858F-DF3A20DF30E2}" srcId="{B8D43C61-444E-4D46-8203-C4641DF7F65C}" destId="{B0B8E4F0-6DCC-4CF6-BB26-2F12D78B3E55}" srcOrd="3" destOrd="0" parTransId="{ADC4654E-2429-42AB-B0EB-24E488DEB69B}" sibTransId="{7F31B1E6-912B-4ACE-8C34-62E66F993E57}"/>
    <dgm:cxn modelId="{39198460-6832-42D5-84E3-D75D467DEF1C}" srcId="{B8D43C61-444E-4D46-8203-C4641DF7F65C}" destId="{BB77CBAA-BAC2-4F25-9252-CDF9FE2D2440}" srcOrd="0" destOrd="0" parTransId="{5D06DB20-2870-432B-B8D7-FBB3329BC4E5}" sibTransId="{CD69DFF8-6A86-465E-A914-C97718DB38AC}"/>
    <dgm:cxn modelId="{D74E4462-8DC7-4A43-A240-DA480167829A}" type="presOf" srcId="{412E89B8-1B27-43C0-AAE3-CCF7618C8E5E}" destId="{56DBB53A-A6AC-4899-B80B-955B1DC51012}" srcOrd="0" destOrd="1" presId="urn:microsoft.com/office/officeart/2005/8/layout/hList1"/>
    <dgm:cxn modelId="{AC47E264-BDD7-4BA2-B98A-BAE4A1E74EC1}" srcId="{EA33F7BB-9DB6-4895-AED3-2EFF50EA879B}" destId="{0958B872-7570-4554-8865-F1FA27663DF0}" srcOrd="4" destOrd="0" parTransId="{8F4DF3A6-E3E5-4653-B0DE-881AEC773248}" sibTransId="{36D92A94-06BA-4C72-B712-12B62C882FB7}"/>
    <dgm:cxn modelId="{2E254E6D-36B0-4968-99C9-FDF19F28E415}" srcId="{58BC818C-C5F0-46F5-8A47-1BF38F503AB1}" destId="{D3EDCC49-A787-4BAB-BD99-A7FDA6652257}" srcOrd="2" destOrd="0" parTransId="{C0EA7109-D8DA-4F72-AD71-719A83E4F1F0}" sibTransId="{283DC814-9210-476D-A99E-39844985BFFA}"/>
    <dgm:cxn modelId="{F411784E-567F-4F1E-B296-7C923E5145FB}" srcId="{B8D43C61-444E-4D46-8203-C4641DF7F65C}" destId="{E2A537A5-9072-4814-B9C0-C48F0557E8CF}" srcOrd="4" destOrd="0" parTransId="{800D29E7-C894-4920-9B63-5A4869F56CAE}" sibTransId="{899B6590-AAAD-4B43-A91A-C608E88C7513}"/>
    <dgm:cxn modelId="{AFEBE554-FA82-4779-ACFA-B77497C6E651}" type="presOf" srcId="{EA33F7BB-9DB6-4895-AED3-2EFF50EA879B}" destId="{796388AB-6403-4EEA-A799-868A7C18ABED}" srcOrd="0" destOrd="0" presId="urn:microsoft.com/office/officeart/2005/8/layout/hList1"/>
    <dgm:cxn modelId="{B83D707B-E609-40D6-B749-1EBA5EC2659A}" type="presOf" srcId="{8C379A0B-9AFE-4BC6-860E-E31C468BB308}" destId="{628AE6D7-3504-4F8D-91FC-4ED5BCD7DBC2}" srcOrd="0" destOrd="3" presId="urn:microsoft.com/office/officeart/2005/8/layout/hList1"/>
    <dgm:cxn modelId="{F8F6ED7B-FE7E-42D8-ADE5-B1927544A49A}" srcId="{58BC818C-C5F0-46F5-8A47-1BF38F503AB1}" destId="{75DB2B3E-907F-4E56-A88B-8DC86176E35F}" srcOrd="3" destOrd="0" parTransId="{4A787665-1484-4442-B3A5-20A72E2A3E46}" sibTransId="{9C1B7A2C-B257-4BCE-AA69-AA8923909D0F}"/>
    <dgm:cxn modelId="{1EFFA97F-7332-4C78-BFD9-5461913BC0BE}" srcId="{B8D43C61-444E-4D46-8203-C4641DF7F65C}" destId="{059CDFEF-217C-47A5-B206-A20EE9C5A182}" srcOrd="2" destOrd="0" parTransId="{3CEDC6B2-D15C-4EA2-A192-A353554006E6}" sibTransId="{B23F33D8-DCA8-4FEA-8E98-28E1F3989D60}"/>
    <dgm:cxn modelId="{27C58C86-741F-454E-963A-A1ED19AAAC79}" srcId="{CFBE75E8-746F-499D-A86E-B2D332C6E2C7}" destId="{B8D43C61-444E-4D46-8203-C4641DF7F65C}" srcOrd="0" destOrd="0" parTransId="{9053780D-0BBD-4C41-B6E0-BD9E2762F44F}" sibTransId="{9E5884B5-0D7E-42AC-8646-091133669794}"/>
    <dgm:cxn modelId="{D04E9A89-D15F-4659-BD51-9DD3BEA71B9D}" srcId="{EA33F7BB-9DB6-4895-AED3-2EFF50EA879B}" destId="{8C379A0B-9AFE-4BC6-860E-E31C468BB308}" srcOrd="3" destOrd="0" parTransId="{40362634-1BF3-4DCF-904A-AF87613CC417}" sibTransId="{D0AC4FC7-F57B-4C67-A20E-CE7AAE95AF08}"/>
    <dgm:cxn modelId="{DCBE1299-9FCE-46A7-BFC5-3269900AA311}" type="presOf" srcId="{09E92C7A-773B-4D25-AF8C-AF93209FDA47}" destId="{628AE6D7-3504-4F8D-91FC-4ED5BCD7DBC2}" srcOrd="0" destOrd="2" presId="urn:microsoft.com/office/officeart/2005/8/layout/hList1"/>
    <dgm:cxn modelId="{8F21BFAB-FB5E-43EA-951E-D150C3017544}" type="presOf" srcId="{B8D43C61-444E-4D46-8203-C4641DF7F65C}" destId="{4560C348-C91B-4E3D-8257-F982770F7234}" srcOrd="0" destOrd="0" presId="urn:microsoft.com/office/officeart/2005/8/layout/hList1"/>
    <dgm:cxn modelId="{1CCADBAF-99F9-4C98-B4F6-67E304F972FF}" srcId="{CFBE75E8-746F-499D-A86E-B2D332C6E2C7}" destId="{EA33F7BB-9DB6-4895-AED3-2EFF50EA879B}" srcOrd="1" destOrd="0" parTransId="{CD4452B7-70A5-465C-9738-63EC902152CB}" sibTransId="{A0BB21BD-0995-4709-9B99-967C1D425F2F}"/>
    <dgm:cxn modelId="{70CC9EBE-DBDF-4502-9E43-16F64F3995D9}" srcId="{EA33F7BB-9DB6-4895-AED3-2EFF50EA879B}" destId="{09E92C7A-773B-4D25-AF8C-AF93209FDA47}" srcOrd="2" destOrd="0" parTransId="{46710D3F-7D36-45EB-921D-D4623C144648}" sibTransId="{6E0F1E23-9972-4040-813F-F5F3006133BC}"/>
    <dgm:cxn modelId="{87A3EDC6-3C82-432F-9C67-D995075562A8}" type="presOf" srcId="{E2A537A5-9072-4814-B9C0-C48F0557E8CF}" destId="{56DBB53A-A6AC-4899-B80B-955B1DC51012}" srcOrd="0" destOrd="4" presId="urn:microsoft.com/office/officeart/2005/8/layout/hList1"/>
    <dgm:cxn modelId="{1AADA6D0-81D3-4156-B2A9-A0C841174263}" srcId="{B8D43C61-444E-4D46-8203-C4641DF7F65C}" destId="{412E89B8-1B27-43C0-AAE3-CCF7618C8E5E}" srcOrd="1" destOrd="0" parTransId="{E715A82D-E817-42CE-9745-EEE0084AC520}" sibTransId="{88E39938-0882-4E96-9988-5CB04D57AF6E}"/>
    <dgm:cxn modelId="{8DECC9E3-A694-4B03-A2B4-A35999CC21F9}" type="presOf" srcId="{D1422706-0DEC-4304-98E6-4791E6BF42C9}" destId="{8F796627-BB73-4C91-ACAC-4ED607188021}" srcOrd="0" destOrd="1" presId="urn:microsoft.com/office/officeart/2005/8/layout/hList1"/>
    <dgm:cxn modelId="{498349E4-B357-4184-A069-70E9A374F874}" type="presOf" srcId="{71D705DF-4EC8-4938-8595-350C834BDAF3}" destId="{628AE6D7-3504-4F8D-91FC-4ED5BCD7DBC2}" srcOrd="0" destOrd="1" presId="urn:microsoft.com/office/officeart/2005/8/layout/hList1"/>
    <dgm:cxn modelId="{039636FA-4E67-47C3-A8D2-691397743C28}" type="presOf" srcId="{D3EDCC49-A787-4BAB-BD99-A7FDA6652257}" destId="{8F796627-BB73-4C91-ACAC-4ED607188021}" srcOrd="0" destOrd="2" presId="urn:microsoft.com/office/officeart/2005/8/layout/hList1"/>
    <dgm:cxn modelId="{4E28EDFB-ECF9-432F-A326-119CBFDF3C1A}" type="presOf" srcId="{2EF6FC5E-26DE-4D75-A66D-3F32381BF2A9}" destId="{8F796627-BB73-4C91-ACAC-4ED607188021}" srcOrd="0" destOrd="4" presId="urn:microsoft.com/office/officeart/2005/8/layout/hList1"/>
    <dgm:cxn modelId="{DBB991FF-2743-4FBA-BA0D-5EBD699A95A1}" srcId="{58BC818C-C5F0-46F5-8A47-1BF38F503AB1}" destId="{D1422706-0DEC-4304-98E6-4791E6BF42C9}" srcOrd="1" destOrd="0" parTransId="{5138C226-DD62-4940-9A43-02E81CAD0E48}" sibTransId="{8950F7B0-5664-4819-9BE7-914E0E81F505}"/>
    <dgm:cxn modelId="{57BAE9B8-4441-4C53-99AE-0DC0F34B1909}" type="presParOf" srcId="{A797D3DB-9AEE-4821-AB4F-DF0DD1A6990D}" destId="{891192F9-0F1B-4D85-9074-75D9F84C18A1}" srcOrd="0" destOrd="0" presId="urn:microsoft.com/office/officeart/2005/8/layout/hList1"/>
    <dgm:cxn modelId="{C11978FB-705B-4A5F-9E76-C5E4AB77F8E2}" type="presParOf" srcId="{891192F9-0F1B-4D85-9074-75D9F84C18A1}" destId="{4560C348-C91B-4E3D-8257-F982770F7234}" srcOrd="0" destOrd="0" presId="urn:microsoft.com/office/officeart/2005/8/layout/hList1"/>
    <dgm:cxn modelId="{59DFFF47-159E-4537-A8E7-4AC13E72DEA5}" type="presParOf" srcId="{891192F9-0F1B-4D85-9074-75D9F84C18A1}" destId="{56DBB53A-A6AC-4899-B80B-955B1DC51012}" srcOrd="1" destOrd="0" presId="urn:microsoft.com/office/officeart/2005/8/layout/hList1"/>
    <dgm:cxn modelId="{1AC16060-A445-43E0-B9A6-CEB789D3283B}" type="presParOf" srcId="{A797D3DB-9AEE-4821-AB4F-DF0DD1A6990D}" destId="{F2E587A0-2A44-4B37-8F64-51537BEBAFF9}" srcOrd="1" destOrd="0" presId="urn:microsoft.com/office/officeart/2005/8/layout/hList1"/>
    <dgm:cxn modelId="{40692526-4E22-482C-8D93-43A23F8CF030}" type="presParOf" srcId="{A797D3DB-9AEE-4821-AB4F-DF0DD1A6990D}" destId="{7F857FF2-ACB0-4A65-8B61-9E28B08F9B19}" srcOrd="2" destOrd="0" presId="urn:microsoft.com/office/officeart/2005/8/layout/hList1"/>
    <dgm:cxn modelId="{12162451-CAE9-46A5-B75E-6B346AB868D9}" type="presParOf" srcId="{7F857FF2-ACB0-4A65-8B61-9E28B08F9B19}" destId="{796388AB-6403-4EEA-A799-868A7C18ABED}" srcOrd="0" destOrd="0" presId="urn:microsoft.com/office/officeart/2005/8/layout/hList1"/>
    <dgm:cxn modelId="{21E71002-426D-4E31-A027-1776B7524821}" type="presParOf" srcId="{7F857FF2-ACB0-4A65-8B61-9E28B08F9B19}" destId="{628AE6D7-3504-4F8D-91FC-4ED5BCD7DBC2}" srcOrd="1" destOrd="0" presId="urn:microsoft.com/office/officeart/2005/8/layout/hList1"/>
    <dgm:cxn modelId="{3EFEB467-0D2C-45B7-BCC0-47CE64C46D19}" type="presParOf" srcId="{A797D3DB-9AEE-4821-AB4F-DF0DD1A6990D}" destId="{CD27368B-7DD9-4494-B098-59A62E69613C}" srcOrd="3" destOrd="0" presId="urn:microsoft.com/office/officeart/2005/8/layout/hList1"/>
    <dgm:cxn modelId="{CF92735B-DACF-4E86-AF4E-26C4CA25C8A4}" type="presParOf" srcId="{A797D3DB-9AEE-4821-AB4F-DF0DD1A6990D}" destId="{7AE08D0C-6CE9-4B3F-BAE6-FDF3EB7694BB}" srcOrd="4" destOrd="0" presId="urn:microsoft.com/office/officeart/2005/8/layout/hList1"/>
    <dgm:cxn modelId="{7A55BA66-9242-449C-A500-EB32E28BA462}" type="presParOf" srcId="{7AE08D0C-6CE9-4B3F-BAE6-FDF3EB7694BB}" destId="{B4C900D6-39A4-4D8E-B5E9-8F7AF4A84C3E}" srcOrd="0" destOrd="0" presId="urn:microsoft.com/office/officeart/2005/8/layout/hList1"/>
    <dgm:cxn modelId="{AA88B1CE-DE12-40B9-B37D-560071AE0202}" type="presParOf" srcId="{7AE08D0C-6CE9-4B3F-BAE6-FDF3EB7694BB}" destId="{8F796627-BB73-4C91-ACAC-4ED607188021}"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FBE75E8-746F-499D-A86E-B2D332C6E2C7}" type="doc">
      <dgm:prSet loTypeId="urn:microsoft.com/office/officeart/2005/8/layout/hList1" loCatId="list" qsTypeId="urn:microsoft.com/office/officeart/2005/8/quickstyle/simple1" qsCatId="simple" csTypeId="urn:microsoft.com/office/officeart/2005/8/colors/accent5_2" csCatId="accent5" phldr="1"/>
      <dgm:spPr/>
      <dgm:t>
        <a:bodyPr/>
        <a:lstStyle/>
        <a:p>
          <a:endParaRPr lang="en-US"/>
        </a:p>
      </dgm:t>
    </dgm:pt>
    <dgm:pt modelId="{B8D43C61-444E-4D46-8203-C4641DF7F65C}">
      <dgm:prSet/>
      <dgm:spPr/>
      <dgm:t>
        <a:bodyPr/>
        <a:lstStyle/>
        <a:p>
          <a:r>
            <a:rPr lang="en-US" baseline="0" dirty="0"/>
            <a:t>Plan Store</a:t>
          </a:r>
          <a:endParaRPr lang="en-US" dirty="0"/>
        </a:p>
      </dgm:t>
    </dgm:pt>
    <dgm:pt modelId="{9053780D-0BBD-4C41-B6E0-BD9E2762F44F}" type="parTrans" cxnId="{27C58C86-741F-454E-963A-A1ED19AAAC79}">
      <dgm:prSet/>
      <dgm:spPr/>
      <dgm:t>
        <a:bodyPr/>
        <a:lstStyle/>
        <a:p>
          <a:endParaRPr lang="en-US"/>
        </a:p>
      </dgm:t>
    </dgm:pt>
    <dgm:pt modelId="{9E5884B5-0D7E-42AC-8646-091133669794}" type="sibTrans" cxnId="{27C58C86-741F-454E-963A-A1ED19AAAC79}">
      <dgm:prSet/>
      <dgm:spPr/>
      <dgm:t>
        <a:bodyPr/>
        <a:lstStyle/>
        <a:p>
          <a:endParaRPr lang="en-US"/>
        </a:p>
      </dgm:t>
    </dgm:pt>
    <dgm:pt modelId="{EA33F7BB-9DB6-4895-AED3-2EFF50EA879B}">
      <dgm:prSet/>
      <dgm:spPr/>
      <dgm:t>
        <a:bodyPr/>
        <a:lstStyle/>
        <a:p>
          <a:r>
            <a:rPr lang="en-US" dirty="0"/>
            <a:t>Runtime Stats Store</a:t>
          </a:r>
        </a:p>
      </dgm:t>
    </dgm:pt>
    <dgm:pt modelId="{CD4452B7-70A5-465C-9738-63EC902152CB}" type="parTrans" cxnId="{1CCADBAF-99F9-4C98-B4F6-67E304F972FF}">
      <dgm:prSet/>
      <dgm:spPr/>
      <dgm:t>
        <a:bodyPr/>
        <a:lstStyle/>
        <a:p>
          <a:endParaRPr lang="en-US"/>
        </a:p>
      </dgm:t>
    </dgm:pt>
    <dgm:pt modelId="{A0BB21BD-0995-4709-9B99-967C1D425F2F}" type="sibTrans" cxnId="{1CCADBAF-99F9-4C98-B4F6-67E304F972FF}">
      <dgm:prSet/>
      <dgm:spPr/>
      <dgm:t>
        <a:bodyPr/>
        <a:lstStyle/>
        <a:p>
          <a:endParaRPr lang="en-US"/>
        </a:p>
      </dgm:t>
    </dgm:pt>
    <dgm:pt modelId="{58BC818C-C5F0-46F5-8A47-1BF38F503AB1}">
      <dgm:prSet/>
      <dgm:spPr/>
      <dgm:t>
        <a:bodyPr/>
        <a:lstStyle/>
        <a:p>
          <a:r>
            <a:rPr lang="en-US" dirty="0"/>
            <a:t>Wait Stat Store</a:t>
          </a:r>
        </a:p>
      </dgm:t>
    </dgm:pt>
    <dgm:pt modelId="{3FDE9AC9-4FE3-4BA7-915A-FC1FD60F55C3}" type="parTrans" cxnId="{047C9428-7CBF-46B4-8FB6-6A3D8EFADFB7}">
      <dgm:prSet/>
      <dgm:spPr/>
      <dgm:t>
        <a:bodyPr/>
        <a:lstStyle/>
        <a:p>
          <a:endParaRPr lang="en-US"/>
        </a:p>
      </dgm:t>
    </dgm:pt>
    <dgm:pt modelId="{67F90159-DF08-4603-8211-61A4DAF0B83D}" type="sibTrans" cxnId="{047C9428-7CBF-46B4-8FB6-6A3D8EFADFB7}">
      <dgm:prSet/>
      <dgm:spPr/>
      <dgm:t>
        <a:bodyPr/>
        <a:lstStyle/>
        <a:p>
          <a:endParaRPr lang="en-US"/>
        </a:p>
      </dgm:t>
    </dgm:pt>
    <dgm:pt modelId="{059CDFEF-217C-47A5-B206-A20EE9C5A182}">
      <dgm:prSet/>
      <dgm:spPr/>
      <dgm:t>
        <a:bodyPr/>
        <a:lstStyle/>
        <a:p>
          <a:r>
            <a:rPr lang="en-US" dirty="0"/>
            <a:t>Stores Query Text and Query Plan information</a:t>
          </a:r>
        </a:p>
      </dgm:t>
    </dgm:pt>
    <dgm:pt modelId="{3CEDC6B2-D15C-4EA2-A192-A353554006E6}" type="parTrans" cxnId="{1EFFA97F-7332-4C78-BFD9-5461913BC0BE}">
      <dgm:prSet/>
      <dgm:spPr/>
      <dgm:t>
        <a:bodyPr/>
        <a:lstStyle/>
        <a:p>
          <a:endParaRPr lang="en-US"/>
        </a:p>
      </dgm:t>
    </dgm:pt>
    <dgm:pt modelId="{B23F33D8-DCA8-4FEA-8E98-28E1F3989D60}" type="sibTrans" cxnId="{1EFFA97F-7332-4C78-BFD9-5461913BC0BE}">
      <dgm:prSet/>
      <dgm:spPr/>
      <dgm:t>
        <a:bodyPr/>
        <a:lstStyle/>
        <a:p>
          <a:endParaRPr lang="en-US"/>
        </a:p>
      </dgm:t>
    </dgm:pt>
    <dgm:pt modelId="{D3EDCC49-A787-4BAB-BD99-A7FDA6652257}">
      <dgm:prSet/>
      <dgm:spPr/>
      <dgm:t>
        <a:bodyPr/>
        <a:lstStyle/>
        <a:p>
          <a:r>
            <a:rPr lang="en-US" dirty="0"/>
            <a:t>Introduced in SQL Server 2017 and Azure SQL Database</a:t>
          </a:r>
        </a:p>
      </dgm:t>
    </dgm:pt>
    <dgm:pt modelId="{C0EA7109-D8DA-4F72-AD71-719A83E4F1F0}" type="parTrans" cxnId="{2E254E6D-36B0-4968-99C9-FDF19F28E415}">
      <dgm:prSet/>
      <dgm:spPr/>
      <dgm:t>
        <a:bodyPr/>
        <a:lstStyle/>
        <a:p>
          <a:endParaRPr lang="en-US"/>
        </a:p>
      </dgm:t>
    </dgm:pt>
    <dgm:pt modelId="{283DC814-9210-476D-A99E-39844985BFFA}" type="sibTrans" cxnId="{2E254E6D-36B0-4968-99C9-FDF19F28E415}">
      <dgm:prSet/>
      <dgm:spPr/>
      <dgm:t>
        <a:bodyPr/>
        <a:lstStyle/>
        <a:p>
          <a:endParaRPr lang="en-US"/>
        </a:p>
      </dgm:t>
    </dgm:pt>
    <dgm:pt modelId="{2EF6FC5E-26DE-4D75-A66D-3F32381BF2A9}">
      <dgm:prSet/>
      <dgm:spPr/>
      <dgm:t>
        <a:bodyPr/>
        <a:lstStyle/>
        <a:p>
          <a:r>
            <a:rPr lang="en-US" dirty="0"/>
            <a:t>Organizes wait stats into different wait categories to simplify troubleshooting similar wait types.</a:t>
          </a:r>
        </a:p>
      </dgm:t>
    </dgm:pt>
    <dgm:pt modelId="{886BA1D2-43D1-465D-831B-4854AF724FCD}" type="parTrans" cxnId="{3D65962B-40E2-40EE-A05D-1CCD56B69306}">
      <dgm:prSet/>
      <dgm:spPr/>
      <dgm:t>
        <a:bodyPr/>
        <a:lstStyle/>
        <a:p>
          <a:endParaRPr lang="en-US"/>
        </a:p>
      </dgm:t>
    </dgm:pt>
    <dgm:pt modelId="{4F7D1892-7987-48EB-B199-86A9A1E4E32E}" type="sibTrans" cxnId="{3D65962B-40E2-40EE-A05D-1CCD56B69306}">
      <dgm:prSet/>
      <dgm:spPr/>
      <dgm:t>
        <a:bodyPr/>
        <a:lstStyle/>
        <a:p>
          <a:endParaRPr lang="en-US"/>
        </a:p>
      </dgm:t>
    </dgm:pt>
    <dgm:pt modelId="{75DB2B3E-907F-4E56-A88B-8DC86176E35F}">
      <dgm:prSet/>
      <dgm:spPr/>
      <dgm:t>
        <a:bodyPr/>
        <a:lstStyle/>
        <a:p>
          <a:endParaRPr lang="en-US" dirty="0"/>
        </a:p>
      </dgm:t>
    </dgm:pt>
    <dgm:pt modelId="{4A787665-1484-4442-B3A5-20A72E2A3E46}" type="parTrans" cxnId="{F8F6ED7B-FE7E-42D8-ADE5-B1927544A49A}">
      <dgm:prSet/>
      <dgm:spPr/>
      <dgm:t>
        <a:bodyPr/>
        <a:lstStyle/>
        <a:p>
          <a:endParaRPr lang="en-US"/>
        </a:p>
      </dgm:t>
    </dgm:pt>
    <dgm:pt modelId="{9C1B7A2C-B257-4BCE-AA69-AA8923909D0F}" type="sibTrans" cxnId="{F8F6ED7B-FE7E-42D8-ADE5-B1927544A49A}">
      <dgm:prSet/>
      <dgm:spPr/>
      <dgm:t>
        <a:bodyPr/>
        <a:lstStyle/>
        <a:p>
          <a:endParaRPr lang="en-US"/>
        </a:p>
      </dgm:t>
    </dgm:pt>
    <dgm:pt modelId="{09E92C7A-773B-4D25-AF8C-AF93209FDA47}">
      <dgm:prSet/>
      <dgm:spPr/>
      <dgm:t>
        <a:bodyPr/>
        <a:lstStyle/>
        <a:p>
          <a:r>
            <a:rPr lang="en-US" dirty="0"/>
            <a:t>Captures Compile Time, Duration, CPU usage, Writes, and both Logical and Physical Reads</a:t>
          </a:r>
        </a:p>
      </dgm:t>
    </dgm:pt>
    <dgm:pt modelId="{46710D3F-7D36-45EB-921D-D4623C144648}" type="parTrans" cxnId="{70CC9EBE-DBDF-4502-9E43-16F64F3995D9}">
      <dgm:prSet/>
      <dgm:spPr/>
      <dgm:t>
        <a:bodyPr/>
        <a:lstStyle/>
        <a:p>
          <a:endParaRPr lang="en-US"/>
        </a:p>
      </dgm:t>
    </dgm:pt>
    <dgm:pt modelId="{6E0F1E23-9972-4040-813F-F5F3006133BC}" type="sibTrans" cxnId="{70CC9EBE-DBDF-4502-9E43-16F64F3995D9}">
      <dgm:prSet/>
      <dgm:spPr/>
      <dgm:t>
        <a:bodyPr/>
        <a:lstStyle/>
        <a:p>
          <a:endParaRPr lang="en-US"/>
        </a:p>
      </dgm:t>
    </dgm:pt>
    <dgm:pt modelId="{0958B872-7570-4554-8865-F1FA27663DF0}">
      <dgm:prSet/>
      <dgm:spPr/>
      <dgm:t>
        <a:bodyPr/>
        <a:lstStyle/>
        <a:p>
          <a:r>
            <a:rPr lang="en-US" dirty="0"/>
            <a:t>To minimize space usage, the runtime stats are aggregated over a fixed time window.</a:t>
          </a:r>
        </a:p>
      </dgm:t>
    </dgm:pt>
    <dgm:pt modelId="{8F4DF3A6-E3E5-4653-B0DE-881AEC773248}" type="parTrans" cxnId="{AC47E264-BDD7-4BA2-B98A-BAE4A1E74EC1}">
      <dgm:prSet/>
      <dgm:spPr/>
      <dgm:t>
        <a:bodyPr/>
        <a:lstStyle/>
        <a:p>
          <a:endParaRPr lang="en-US"/>
        </a:p>
      </dgm:t>
    </dgm:pt>
    <dgm:pt modelId="{36D92A94-06BA-4C72-B712-12B62C882FB7}" type="sibTrans" cxnId="{AC47E264-BDD7-4BA2-B98A-BAE4A1E74EC1}">
      <dgm:prSet/>
      <dgm:spPr/>
      <dgm:t>
        <a:bodyPr/>
        <a:lstStyle/>
        <a:p>
          <a:endParaRPr lang="en-US"/>
        </a:p>
      </dgm:t>
    </dgm:pt>
    <dgm:pt modelId="{E2A537A5-9072-4814-B9C0-C48F0557E8CF}">
      <dgm:prSet/>
      <dgm:spPr/>
      <dgm:t>
        <a:bodyPr/>
        <a:lstStyle/>
        <a:p>
          <a:r>
            <a:rPr lang="en-US" dirty="0"/>
            <a:t>You can limit the number of unique plans by using the </a:t>
          </a:r>
          <a:r>
            <a:rPr lang="en-US" dirty="0" err="1"/>
            <a:t>max_plans_per_query</a:t>
          </a:r>
          <a:r>
            <a:rPr lang="en-US" dirty="0"/>
            <a:t> configuration.</a:t>
          </a:r>
        </a:p>
      </dgm:t>
    </dgm:pt>
    <dgm:pt modelId="{800D29E7-C894-4920-9B63-5A4869F56CAE}" type="parTrans" cxnId="{F411784E-567F-4F1E-B296-7C923E5145FB}">
      <dgm:prSet/>
      <dgm:spPr/>
      <dgm:t>
        <a:bodyPr/>
        <a:lstStyle/>
        <a:p>
          <a:endParaRPr lang="en-US"/>
        </a:p>
      </dgm:t>
    </dgm:pt>
    <dgm:pt modelId="{899B6590-AAAD-4B43-A91A-C608E88C7513}" type="sibTrans" cxnId="{F411784E-567F-4F1E-B296-7C923E5145FB}">
      <dgm:prSet/>
      <dgm:spPr/>
      <dgm:t>
        <a:bodyPr/>
        <a:lstStyle/>
        <a:p>
          <a:endParaRPr lang="en-US"/>
        </a:p>
      </dgm:t>
    </dgm:pt>
    <dgm:pt modelId="{8C379A0B-9AFE-4BC6-860E-E31C468BB308}">
      <dgm:prSet/>
      <dgm:spPr/>
      <dgm:t>
        <a:bodyPr/>
        <a:lstStyle/>
        <a:p>
          <a:endParaRPr lang="en-US" dirty="0"/>
        </a:p>
      </dgm:t>
    </dgm:pt>
    <dgm:pt modelId="{40362634-1BF3-4DCF-904A-AF87613CC417}" type="parTrans" cxnId="{D04E9A89-D15F-4659-BD51-9DD3BEA71B9D}">
      <dgm:prSet/>
      <dgm:spPr/>
      <dgm:t>
        <a:bodyPr/>
        <a:lstStyle/>
        <a:p>
          <a:endParaRPr lang="en-US"/>
        </a:p>
      </dgm:t>
    </dgm:pt>
    <dgm:pt modelId="{D0AC4FC7-F57B-4C67-A20E-CE7AAE95AF08}" type="sibTrans" cxnId="{D04E9A89-D15F-4659-BD51-9DD3BEA71B9D}">
      <dgm:prSet/>
      <dgm:spPr/>
      <dgm:t>
        <a:bodyPr/>
        <a:lstStyle/>
        <a:p>
          <a:endParaRPr lang="en-US"/>
        </a:p>
      </dgm:t>
    </dgm:pt>
    <dgm:pt modelId="{BB77CBAA-BAC2-4F25-9252-CDF9FE2D2440}">
      <dgm:prSet/>
      <dgm:spPr/>
      <dgm:t>
        <a:bodyPr/>
        <a:lstStyle/>
        <a:p>
          <a:r>
            <a:rPr lang="en-US" dirty="0"/>
            <a:t>Persists execution plan information</a:t>
          </a:r>
        </a:p>
      </dgm:t>
    </dgm:pt>
    <dgm:pt modelId="{5D06DB20-2870-432B-B8D7-FBB3329BC4E5}" type="parTrans" cxnId="{39198460-6832-42D5-84E3-D75D467DEF1C}">
      <dgm:prSet/>
      <dgm:spPr/>
      <dgm:t>
        <a:bodyPr/>
        <a:lstStyle/>
        <a:p>
          <a:endParaRPr lang="en-US"/>
        </a:p>
      </dgm:t>
    </dgm:pt>
    <dgm:pt modelId="{CD69DFF8-6A86-465E-A914-C97718DB38AC}" type="sibTrans" cxnId="{39198460-6832-42D5-84E3-D75D467DEF1C}">
      <dgm:prSet/>
      <dgm:spPr/>
      <dgm:t>
        <a:bodyPr/>
        <a:lstStyle/>
        <a:p>
          <a:endParaRPr lang="en-US"/>
        </a:p>
      </dgm:t>
    </dgm:pt>
    <dgm:pt modelId="{3B888F1F-4DCE-4220-A5B6-263D63DD2740}">
      <dgm:prSet/>
      <dgm:spPr/>
      <dgm:t>
        <a:bodyPr/>
        <a:lstStyle/>
        <a:p>
          <a:r>
            <a:rPr lang="en-US" dirty="0"/>
            <a:t>Persists execution statistics information</a:t>
          </a:r>
        </a:p>
      </dgm:t>
    </dgm:pt>
    <dgm:pt modelId="{3D7D4B14-6864-47F4-ACF8-11333CDC3AF5}" type="parTrans" cxnId="{00674137-93A4-4803-8F7B-34C9F7E48ACC}">
      <dgm:prSet/>
      <dgm:spPr/>
      <dgm:t>
        <a:bodyPr/>
        <a:lstStyle/>
        <a:p>
          <a:endParaRPr lang="en-US"/>
        </a:p>
      </dgm:t>
    </dgm:pt>
    <dgm:pt modelId="{E4A1A934-0238-4612-8D9B-1A9F78035FAA}" type="sibTrans" cxnId="{00674137-93A4-4803-8F7B-34C9F7E48ACC}">
      <dgm:prSet/>
      <dgm:spPr/>
      <dgm:t>
        <a:bodyPr/>
        <a:lstStyle/>
        <a:p>
          <a:endParaRPr lang="en-US"/>
        </a:p>
      </dgm:t>
    </dgm:pt>
    <dgm:pt modelId="{71D705DF-4EC8-4938-8595-350C834BDAF3}">
      <dgm:prSet/>
      <dgm:spPr/>
      <dgm:t>
        <a:bodyPr/>
        <a:lstStyle/>
        <a:p>
          <a:endParaRPr lang="en-US" dirty="0"/>
        </a:p>
      </dgm:t>
    </dgm:pt>
    <dgm:pt modelId="{8E273C1B-4982-4519-AD10-7616ADAAF2C5}" type="parTrans" cxnId="{D49A0D16-DFC2-41CE-A26A-5747D59DCC59}">
      <dgm:prSet/>
      <dgm:spPr/>
      <dgm:t>
        <a:bodyPr/>
        <a:lstStyle/>
        <a:p>
          <a:endParaRPr lang="en-US"/>
        </a:p>
      </dgm:t>
    </dgm:pt>
    <dgm:pt modelId="{8E4530A1-5914-4F54-9FEC-74E9B8D6136E}" type="sibTrans" cxnId="{D49A0D16-DFC2-41CE-A26A-5747D59DCC59}">
      <dgm:prSet/>
      <dgm:spPr/>
      <dgm:t>
        <a:bodyPr/>
        <a:lstStyle/>
        <a:p>
          <a:endParaRPr lang="en-US"/>
        </a:p>
      </dgm:t>
    </dgm:pt>
    <dgm:pt modelId="{412E89B8-1B27-43C0-AAE3-CCF7618C8E5E}">
      <dgm:prSet/>
      <dgm:spPr/>
      <dgm:t>
        <a:bodyPr/>
        <a:lstStyle/>
        <a:p>
          <a:endParaRPr lang="en-US" dirty="0"/>
        </a:p>
      </dgm:t>
    </dgm:pt>
    <dgm:pt modelId="{E715A82D-E817-42CE-9745-EEE0084AC520}" type="parTrans" cxnId="{1AADA6D0-81D3-4156-B2A9-A0C841174263}">
      <dgm:prSet/>
      <dgm:spPr/>
      <dgm:t>
        <a:bodyPr/>
        <a:lstStyle/>
        <a:p>
          <a:endParaRPr lang="en-US"/>
        </a:p>
      </dgm:t>
    </dgm:pt>
    <dgm:pt modelId="{88E39938-0882-4E96-9988-5CB04D57AF6E}" type="sibTrans" cxnId="{1AADA6D0-81D3-4156-B2A9-A0C841174263}">
      <dgm:prSet/>
      <dgm:spPr/>
      <dgm:t>
        <a:bodyPr/>
        <a:lstStyle/>
        <a:p>
          <a:endParaRPr lang="en-US"/>
        </a:p>
      </dgm:t>
    </dgm:pt>
    <dgm:pt modelId="{B0B8E4F0-6DCC-4CF6-BB26-2F12D78B3E55}">
      <dgm:prSet/>
      <dgm:spPr/>
      <dgm:t>
        <a:bodyPr/>
        <a:lstStyle/>
        <a:p>
          <a:endParaRPr lang="en-US" dirty="0"/>
        </a:p>
      </dgm:t>
    </dgm:pt>
    <dgm:pt modelId="{ADC4654E-2429-42AB-B0EB-24E488DEB69B}" type="parTrans" cxnId="{ECDCC93D-4D50-4C2B-858F-DF3A20DF30E2}">
      <dgm:prSet/>
      <dgm:spPr/>
      <dgm:t>
        <a:bodyPr/>
        <a:lstStyle/>
        <a:p>
          <a:endParaRPr lang="en-US"/>
        </a:p>
      </dgm:t>
    </dgm:pt>
    <dgm:pt modelId="{7F31B1E6-912B-4ACE-8C34-62E66F993E57}" type="sibTrans" cxnId="{ECDCC93D-4D50-4C2B-858F-DF3A20DF30E2}">
      <dgm:prSet/>
      <dgm:spPr/>
      <dgm:t>
        <a:bodyPr/>
        <a:lstStyle/>
        <a:p>
          <a:endParaRPr lang="en-US"/>
        </a:p>
      </dgm:t>
    </dgm:pt>
    <dgm:pt modelId="{7A1F973C-923B-40AB-9A1C-4255B09CC2D4}">
      <dgm:prSet/>
      <dgm:spPr/>
      <dgm:t>
        <a:bodyPr/>
        <a:lstStyle/>
        <a:p>
          <a:r>
            <a:rPr lang="en-US" dirty="0"/>
            <a:t>Persists wait statistics information</a:t>
          </a:r>
        </a:p>
      </dgm:t>
    </dgm:pt>
    <dgm:pt modelId="{8640CBD0-F514-4D84-A794-2BCD65FE2ABE}" type="parTrans" cxnId="{62AEDB1B-32F2-458E-B45C-E1980F033074}">
      <dgm:prSet/>
      <dgm:spPr/>
      <dgm:t>
        <a:bodyPr/>
        <a:lstStyle/>
        <a:p>
          <a:endParaRPr lang="en-US"/>
        </a:p>
      </dgm:t>
    </dgm:pt>
    <dgm:pt modelId="{DA5B360F-17F4-4271-9615-F37776A027B9}" type="sibTrans" cxnId="{62AEDB1B-32F2-458E-B45C-E1980F033074}">
      <dgm:prSet/>
      <dgm:spPr/>
      <dgm:t>
        <a:bodyPr/>
        <a:lstStyle/>
        <a:p>
          <a:endParaRPr lang="en-US"/>
        </a:p>
      </dgm:t>
    </dgm:pt>
    <dgm:pt modelId="{D1422706-0DEC-4304-98E6-4791E6BF42C9}">
      <dgm:prSet/>
      <dgm:spPr/>
      <dgm:t>
        <a:bodyPr/>
        <a:lstStyle/>
        <a:p>
          <a:endParaRPr lang="en-US" dirty="0"/>
        </a:p>
      </dgm:t>
    </dgm:pt>
    <dgm:pt modelId="{5138C226-DD62-4940-9A43-02E81CAD0E48}" type="parTrans" cxnId="{DBB991FF-2743-4FBA-BA0D-5EBD699A95A1}">
      <dgm:prSet/>
      <dgm:spPr/>
      <dgm:t>
        <a:bodyPr/>
        <a:lstStyle/>
        <a:p>
          <a:endParaRPr lang="en-US"/>
        </a:p>
      </dgm:t>
    </dgm:pt>
    <dgm:pt modelId="{8950F7B0-5664-4819-9BE7-914E0E81F505}" type="sibTrans" cxnId="{DBB991FF-2743-4FBA-BA0D-5EBD699A95A1}">
      <dgm:prSet/>
      <dgm:spPr/>
      <dgm:t>
        <a:bodyPr/>
        <a:lstStyle/>
        <a:p>
          <a:endParaRPr lang="en-US"/>
        </a:p>
      </dgm:t>
    </dgm:pt>
    <dgm:pt modelId="{A797D3DB-9AEE-4821-AB4F-DF0DD1A6990D}" type="pres">
      <dgm:prSet presAssocID="{CFBE75E8-746F-499D-A86E-B2D332C6E2C7}" presName="Name0" presStyleCnt="0">
        <dgm:presLayoutVars>
          <dgm:dir/>
          <dgm:animLvl val="lvl"/>
          <dgm:resizeHandles val="exact"/>
        </dgm:presLayoutVars>
      </dgm:prSet>
      <dgm:spPr/>
    </dgm:pt>
    <dgm:pt modelId="{891192F9-0F1B-4D85-9074-75D9F84C18A1}" type="pres">
      <dgm:prSet presAssocID="{B8D43C61-444E-4D46-8203-C4641DF7F65C}" presName="composite" presStyleCnt="0"/>
      <dgm:spPr/>
    </dgm:pt>
    <dgm:pt modelId="{4560C348-C91B-4E3D-8257-F982770F7234}" type="pres">
      <dgm:prSet presAssocID="{B8D43C61-444E-4D46-8203-C4641DF7F65C}" presName="parTx" presStyleLbl="alignNode1" presStyleIdx="0" presStyleCnt="3">
        <dgm:presLayoutVars>
          <dgm:chMax val="0"/>
          <dgm:chPref val="0"/>
          <dgm:bulletEnabled val="1"/>
        </dgm:presLayoutVars>
      </dgm:prSet>
      <dgm:spPr/>
    </dgm:pt>
    <dgm:pt modelId="{56DBB53A-A6AC-4899-B80B-955B1DC51012}" type="pres">
      <dgm:prSet presAssocID="{B8D43C61-444E-4D46-8203-C4641DF7F65C}" presName="desTx" presStyleLbl="alignAccFollowNode1" presStyleIdx="0" presStyleCnt="3">
        <dgm:presLayoutVars>
          <dgm:bulletEnabled val="1"/>
        </dgm:presLayoutVars>
      </dgm:prSet>
      <dgm:spPr/>
    </dgm:pt>
    <dgm:pt modelId="{F2E587A0-2A44-4B37-8F64-51537BEBAFF9}" type="pres">
      <dgm:prSet presAssocID="{9E5884B5-0D7E-42AC-8646-091133669794}" presName="space" presStyleCnt="0"/>
      <dgm:spPr/>
    </dgm:pt>
    <dgm:pt modelId="{7F857FF2-ACB0-4A65-8B61-9E28B08F9B19}" type="pres">
      <dgm:prSet presAssocID="{EA33F7BB-9DB6-4895-AED3-2EFF50EA879B}" presName="composite" presStyleCnt="0"/>
      <dgm:spPr/>
    </dgm:pt>
    <dgm:pt modelId="{796388AB-6403-4EEA-A799-868A7C18ABED}" type="pres">
      <dgm:prSet presAssocID="{EA33F7BB-9DB6-4895-AED3-2EFF50EA879B}" presName="parTx" presStyleLbl="alignNode1" presStyleIdx="1" presStyleCnt="3">
        <dgm:presLayoutVars>
          <dgm:chMax val="0"/>
          <dgm:chPref val="0"/>
          <dgm:bulletEnabled val="1"/>
        </dgm:presLayoutVars>
      </dgm:prSet>
      <dgm:spPr/>
    </dgm:pt>
    <dgm:pt modelId="{628AE6D7-3504-4F8D-91FC-4ED5BCD7DBC2}" type="pres">
      <dgm:prSet presAssocID="{EA33F7BB-9DB6-4895-AED3-2EFF50EA879B}" presName="desTx" presStyleLbl="alignAccFollowNode1" presStyleIdx="1" presStyleCnt="3">
        <dgm:presLayoutVars>
          <dgm:bulletEnabled val="1"/>
        </dgm:presLayoutVars>
      </dgm:prSet>
      <dgm:spPr/>
    </dgm:pt>
    <dgm:pt modelId="{CD27368B-7DD9-4494-B098-59A62E69613C}" type="pres">
      <dgm:prSet presAssocID="{A0BB21BD-0995-4709-9B99-967C1D425F2F}" presName="space" presStyleCnt="0"/>
      <dgm:spPr/>
    </dgm:pt>
    <dgm:pt modelId="{7AE08D0C-6CE9-4B3F-BAE6-FDF3EB7694BB}" type="pres">
      <dgm:prSet presAssocID="{58BC818C-C5F0-46F5-8A47-1BF38F503AB1}" presName="composite" presStyleCnt="0"/>
      <dgm:spPr/>
    </dgm:pt>
    <dgm:pt modelId="{B4C900D6-39A4-4D8E-B5E9-8F7AF4A84C3E}" type="pres">
      <dgm:prSet presAssocID="{58BC818C-C5F0-46F5-8A47-1BF38F503AB1}" presName="parTx" presStyleLbl="alignNode1" presStyleIdx="2" presStyleCnt="3">
        <dgm:presLayoutVars>
          <dgm:chMax val="0"/>
          <dgm:chPref val="0"/>
          <dgm:bulletEnabled val="1"/>
        </dgm:presLayoutVars>
      </dgm:prSet>
      <dgm:spPr/>
    </dgm:pt>
    <dgm:pt modelId="{8F796627-BB73-4C91-ACAC-4ED607188021}" type="pres">
      <dgm:prSet presAssocID="{58BC818C-C5F0-46F5-8A47-1BF38F503AB1}" presName="desTx" presStyleLbl="alignAccFollowNode1" presStyleIdx="2" presStyleCnt="3">
        <dgm:presLayoutVars>
          <dgm:bulletEnabled val="1"/>
        </dgm:presLayoutVars>
      </dgm:prSet>
      <dgm:spPr/>
    </dgm:pt>
  </dgm:ptLst>
  <dgm:cxnLst>
    <dgm:cxn modelId="{F5701304-3D53-490A-B591-8A3204F2571B}" type="presOf" srcId="{059CDFEF-217C-47A5-B206-A20EE9C5A182}" destId="{56DBB53A-A6AC-4899-B80B-955B1DC51012}" srcOrd="0" destOrd="2" presId="urn:microsoft.com/office/officeart/2005/8/layout/hList1"/>
    <dgm:cxn modelId="{40C9A809-7866-4339-80E4-866D4DB7FEB8}" type="presOf" srcId="{CFBE75E8-746F-499D-A86E-B2D332C6E2C7}" destId="{A797D3DB-9AEE-4821-AB4F-DF0DD1A6990D}" srcOrd="0" destOrd="0" presId="urn:microsoft.com/office/officeart/2005/8/layout/hList1"/>
    <dgm:cxn modelId="{257C0F11-9C38-4C9D-AC93-91923DD7C03F}" type="presOf" srcId="{0958B872-7570-4554-8865-F1FA27663DF0}" destId="{628AE6D7-3504-4F8D-91FC-4ED5BCD7DBC2}" srcOrd="0" destOrd="4" presId="urn:microsoft.com/office/officeart/2005/8/layout/hList1"/>
    <dgm:cxn modelId="{275D3112-9F6C-4C4B-9EF1-3BC6747B7A7D}" type="presOf" srcId="{58BC818C-C5F0-46F5-8A47-1BF38F503AB1}" destId="{B4C900D6-39A4-4D8E-B5E9-8F7AF4A84C3E}" srcOrd="0" destOrd="0" presId="urn:microsoft.com/office/officeart/2005/8/layout/hList1"/>
    <dgm:cxn modelId="{D49A0D16-DFC2-41CE-A26A-5747D59DCC59}" srcId="{EA33F7BB-9DB6-4895-AED3-2EFF50EA879B}" destId="{71D705DF-4EC8-4938-8595-350C834BDAF3}" srcOrd="1" destOrd="0" parTransId="{8E273C1B-4982-4519-AD10-7616ADAAF2C5}" sibTransId="{8E4530A1-5914-4F54-9FEC-74E9B8D6136E}"/>
    <dgm:cxn modelId="{2B402C17-969B-4020-8709-0A0E05179255}" type="presOf" srcId="{7A1F973C-923B-40AB-9A1C-4255B09CC2D4}" destId="{8F796627-BB73-4C91-ACAC-4ED607188021}" srcOrd="0" destOrd="0" presId="urn:microsoft.com/office/officeart/2005/8/layout/hList1"/>
    <dgm:cxn modelId="{EB759119-BC23-427E-9712-1D352468D8AF}" type="presOf" srcId="{B0B8E4F0-6DCC-4CF6-BB26-2F12D78B3E55}" destId="{56DBB53A-A6AC-4899-B80B-955B1DC51012}" srcOrd="0" destOrd="3" presId="urn:microsoft.com/office/officeart/2005/8/layout/hList1"/>
    <dgm:cxn modelId="{62AEDB1B-32F2-458E-B45C-E1980F033074}" srcId="{58BC818C-C5F0-46F5-8A47-1BF38F503AB1}" destId="{7A1F973C-923B-40AB-9A1C-4255B09CC2D4}" srcOrd="0" destOrd="0" parTransId="{8640CBD0-F514-4D84-A794-2BCD65FE2ABE}" sibTransId="{DA5B360F-17F4-4271-9615-F37776A027B9}"/>
    <dgm:cxn modelId="{047C9428-7CBF-46B4-8FB6-6A3D8EFADFB7}" srcId="{CFBE75E8-746F-499D-A86E-B2D332C6E2C7}" destId="{58BC818C-C5F0-46F5-8A47-1BF38F503AB1}" srcOrd="2" destOrd="0" parTransId="{3FDE9AC9-4FE3-4BA7-915A-FC1FD60F55C3}" sibTransId="{67F90159-DF08-4603-8211-61A4DAF0B83D}"/>
    <dgm:cxn modelId="{D7FD302A-B8F7-4A44-9F78-59497F0AAB58}" type="presOf" srcId="{BB77CBAA-BAC2-4F25-9252-CDF9FE2D2440}" destId="{56DBB53A-A6AC-4899-B80B-955B1DC51012}" srcOrd="0" destOrd="0" presId="urn:microsoft.com/office/officeart/2005/8/layout/hList1"/>
    <dgm:cxn modelId="{3D65962B-40E2-40EE-A05D-1CCD56B69306}" srcId="{58BC818C-C5F0-46F5-8A47-1BF38F503AB1}" destId="{2EF6FC5E-26DE-4D75-A66D-3F32381BF2A9}" srcOrd="4" destOrd="0" parTransId="{886BA1D2-43D1-465D-831B-4854AF724FCD}" sibTransId="{4F7D1892-7987-48EB-B199-86A9A1E4E32E}"/>
    <dgm:cxn modelId="{B34C5F31-D5B2-450F-9F22-B52AD2760978}" type="presOf" srcId="{3B888F1F-4DCE-4220-A5B6-263D63DD2740}" destId="{628AE6D7-3504-4F8D-91FC-4ED5BCD7DBC2}" srcOrd="0" destOrd="0" presId="urn:microsoft.com/office/officeart/2005/8/layout/hList1"/>
    <dgm:cxn modelId="{72817034-57B7-4C5B-A0A9-728C2789F7BC}" type="presOf" srcId="{75DB2B3E-907F-4E56-A88B-8DC86176E35F}" destId="{8F796627-BB73-4C91-ACAC-4ED607188021}" srcOrd="0" destOrd="3" presId="urn:microsoft.com/office/officeart/2005/8/layout/hList1"/>
    <dgm:cxn modelId="{00674137-93A4-4803-8F7B-34C9F7E48ACC}" srcId="{EA33F7BB-9DB6-4895-AED3-2EFF50EA879B}" destId="{3B888F1F-4DCE-4220-A5B6-263D63DD2740}" srcOrd="0" destOrd="0" parTransId="{3D7D4B14-6864-47F4-ACF8-11333CDC3AF5}" sibTransId="{E4A1A934-0238-4612-8D9B-1A9F78035FAA}"/>
    <dgm:cxn modelId="{ECDCC93D-4D50-4C2B-858F-DF3A20DF30E2}" srcId="{B8D43C61-444E-4D46-8203-C4641DF7F65C}" destId="{B0B8E4F0-6DCC-4CF6-BB26-2F12D78B3E55}" srcOrd="3" destOrd="0" parTransId="{ADC4654E-2429-42AB-B0EB-24E488DEB69B}" sibTransId="{7F31B1E6-912B-4ACE-8C34-62E66F993E57}"/>
    <dgm:cxn modelId="{39198460-6832-42D5-84E3-D75D467DEF1C}" srcId="{B8D43C61-444E-4D46-8203-C4641DF7F65C}" destId="{BB77CBAA-BAC2-4F25-9252-CDF9FE2D2440}" srcOrd="0" destOrd="0" parTransId="{5D06DB20-2870-432B-B8D7-FBB3329BC4E5}" sibTransId="{CD69DFF8-6A86-465E-A914-C97718DB38AC}"/>
    <dgm:cxn modelId="{D74E4462-8DC7-4A43-A240-DA480167829A}" type="presOf" srcId="{412E89B8-1B27-43C0-AAE3-CCF7618C8E5E}" destId="{56DBB53A-A6AC-4899-B80B-955B1DC51012}" srcOrd="0" destOrd="1" presId="urn:microsoft.com/office/officeart/2005/8/layout/hList1"/>
    <dgm:cxn modelId="{AC47E264-BDD7-4BA2-B98A-BAE4A1E74EC1}" srcId="{EA33F7BB-9DB6-4895-AED3-2EFF50EA879B}" destId="{0958B872-7570-4554-8865-F1FA27663DF0}" srcOrd="4" destOrd="0" parTransId="{8F4DF3A6-E3E5-4653-B0DE-881AEC773248}" sibTransId="{36D92A94-06BA-4C72-B712-12B62C882FB7}"/>
    <dgm:cxn modelId="{2E254E6D-36B0-4968-99C9-FDF19F28E415}" srcId="{58BC818C-C5F0-46F5-8A47-1BF38F503AB1}" destId="{D3EDCC49-A787-4BAB-BD99-A7FDA6652257}" srcOrd="2" destOrd="0" parTransId="{C0EA7109-D8DA-4F72-AD71-719A83E4F1F0}" sibTransId="{283DC814-9210-476D-A99E-39844985BFFA}"/>
    <dgm:cxn modelId="{F411784E-567F-4F1E-B296-7C923E5145FB}" srcId="{B8D43C61-444E-4D46-8203-C4641DF7F65C}" destId="{E2A537A5-9072-4814-B9C0-C48F0557E8CF}" srcOrd="4" destOrd="0" parTransId="{800D29E7-C894-4920-9B63-5A4869F56CAE}" sibTransId="{899B6590-AAAD-4B43-A91A-C608E88C7513}"/>
    <dgm:cxn modelId="{AFEBE554-FA82-4779-ACFA-B77497C6E651}" type="presOf" srcId="{EA33F7BB-9DB6-4895-AED3-2EFF50EA879B}" destId="{796388AB-6403-4EEA-A799-868A7C18ABED}" srcOrd="0" destOrd="0" presId="urn:microsoft.com/office/officeart/2005/8/layout/hList1"/>
    <dgm:cxn modelId="{B83D707B-E609-40D6-B749-1EBA5EC2659A}" type="presOf" srcId="{8C379A0B-9AFE-4BC6-860E-E31C468BB308}" destId="{628AE6D7-3504-4F8D-91FC-4ED5BCD7DBC2}" srcOrd="0" destOrd="3" presId="urn:microsoft.com/office/officeart/2005/8/layout/hList1"/>
    <dgm:cxn modelId="{F8F6ED7B-FE7E-42D8-ADE5-B1927544A49A}" srcId="{58BC818C-C5F0-46F5-8A47-1BF38F503AB1}" destId="{75DB2B3E-907F-4E56-A88B-8DC86176E35F}" srcOrd="3" destOrd="0" parTransId="{4A787665-1484-4442-B3A5-20A72E2A3E46}" sibTransId="{9C1B7A2C-B257-4BCE-AA69-AA8923909D0F}"/>
    <dgm:cxn modelId="{1EFFA97F-7332-4C78-BFD9-5461913BC0BE}" srcId="{B8D43C61-444E-4D46-8203-C4641DF7F65C}" destId="{059CDFEF-217C-47A5-B206-A20EE9C5A182}" srcOrd="2" destOrd="0" parTransId="{3CEDC6B2-D15C-4EA2-A192-A353554006E6}" sibTransId="{B23F33D8-DCA8-4FEA-8E98-28E1F3989D60}"/>
    <dgm:cxn modelId="{27C58C86-741F-454E-963A-A1ED19AAAC79}" srcId="{CFBE75E8-746F-499D-A86E-B2D332C6E2C7}" destId="{B8D43C61-444E-4D46-8203-C4641DF7F65C}" srcOrd="0" destOrd="0" parTransId="{9053780D-0BBD-4C41-B6E0-BD9E2762F44F}" sibTransId="{9E5884B5-0D7E-42AC-8646-091133669794}"/>
    <dgm:cxn modelId="{D04E9A89-D15F-4659-BD51-9DD3BEA71B9D}" srcId="{EA33F7BB-9DB6-4895-AED3-2EFF50EA879B}" destId="{8C379A0B-9AFE-4BC6-860E-E31C468BB308}" srcOrd="3" destOrd="0" parTransId="{40362634-1BF3-4DCF-904A-AF87613CC417}" sibTransId="{D0AC4FC7-F57B-4C67-A20E-CE7AAE95AF08}"/>
    <dgm:cxn modelId="{DCBE1299-9FCE-46A7-BFC5-3269900AA311}" type="presOf" srcId="{09E92C7A-773B-4D25-AF8C-AF93209FDA47}" destId="{628AE6D7-3504-4F8D-91FC-4ED5BCD7DBC2}" srcOrd="0" destOrd="2" presId="urn:microsoft.com/office/officeart/2005/8/layout/hList1"/>
    <dgm:cxn modelId="{8F21BFAB-FB5E-43EA-951E-D150C3017544}" type="presOf" srcId="{B8D43C61-444E-4D46-8203-C4641DF7F65C}" destId="{4560C348-C91B-4E3D-8257-F982770F7234}" srcOrd="0" destOrd="0" presId="urn:microsoft.com/office/officeart/2005/8/layout/hList1"/>
    <dgm:cxn modelId="{1CCADBAF-99F9-4C98-B4F6-67E304F972FF}" srcId="{CFBE75E8-746F-499D-A86E-B2D332C6E2C7}" destId="{EA33F7BB-9DB6-4895-AED3-2EFF50EA879B}" srcOrd="1" destOrd="0" parTransId="{CD4452B7-70A5-465C-9738-63EC902152CB}" sibTransId="{A0BB21BD-0995-4709-9B99-967C1D425F2F}"/>
    <dgm:cxn modelId="{70CC9EBE-DBDF-4502-9E43-16F64F3995D9}" srcId="{EA33F7BB-9DB6-4895-AED3-2EFF50EA879B}" destId="{09E92C7A-773B-4D25-AF8C-AF93209FDA47}" srcOrd="2" destOrd="0" parTransId="{46710D3F-7D36-45EB-921D-D4623C144648}" sibTransId="{6E0F1E23-9972-4040-813F-F5F3006133BC}"/>
    <dgm:cxn modelId="{87A3EDC6-3C82-432F-9C67-D995075562A8}" type="presOf" srcId="{E2A537A5-9072-4814-B9C0-C48F0557E8CF}" destId="{56DBB53A-A6AC-4899-B80B-955B1DC51012}" srcOrd="0" destOrd="4" presId="urn:microsoft.com/office/officeart/2005/8/layout/hList1"/>
    <dgm:cxn modelId="{1AADA6D0-81D3-4156-B2A9-A0C841174263}" srcId="{B8D43C61-444E-4D46-8203-C4641DF7F65C}" destId="{412E89B8-1B27-43C0-AAE3-CCF7618C8E5E}" srcOrd="1" destOrd="0" parTransId="{E715A82D-E817-42CE-9745-EEE0084AC520}" sibTransId="{88E39938-0882-4E96-9988-5CB04D57AF6E}"/>
    <dgm:cxn modelId="{8DECC9E3-A694-4B03-A2B4-A35999CC21F9}" type="presOf" srcId="{D1422706-0DEC-4304-98E6-4791E6BF42C9}" destId="{8F796627-BB73-4C91-ACAC-4ED607188021}" srcOrd="0" destOrd="1" presId="urn:microsoft.com/office/officeart/2005/8/layout/hList1"/>
    <dgm:cxn modelId="{498349E4-B357-4184-A069-70E9A374F874}" type="presOf" srcId="{71D705DF-4EC8-4938-8595-350C834BDAF3}" destId="{628AE6D7-3504-4F8D-91FC-4ED5BCD7DBC2}" srcOrd="0" destOrd="1" presId="urn:microsoft.com/office/officeart/2005/8/layout/hList1"/>
    <dgm:cxn modelId="{039636FA-4E67-47C3-A8D2-691397743C28}" type="presOf" srcId="{D3EDCC49-A787-4BAB-BD99-A7FDA6652257}" destId="{8F796627-BB73-4C91-ACAC-4ED607188021}" srcOrd="0" destOrd="2" presId="urn:microsoft.com/office/officeart/2005/8/layout/hList1"/>
    <dgm:cxn modelId="{4E28EDFB-ECF9-432F-A326-119CBFDF3C1A}" type="presOf" srcId="{2EF6FC5E-26DE-4D75-A66D-3F32381BF2A9}" destId="{8F796627-BB73-4C91-ACAC-4ED607188021}" srcOrd="0" destOrd="4" presId="urn:microsoft.com/office/officeart/2005/8/layout/hList1"/>
    <dgm:cxn modelId="{DBB991FF-2743-4FBA-BA0D-5EBD699A95A1}" srcId="{58BC818C-C5F0-46F5-8A47-1BF38F503AB1}" destId="{D1422706-0DEC-4304-98E6-4791E6BF42C9}" srcOrd="1" destOrd="0" parTransId="{5138C226-DD62-4940-9A43-02E81CAD0E48}" sibTransId="{8950F7B0-5664-4819-9BE7-914E0E81F505}"/>
    <dgm:cxn modelId="{57BAE9B8-4441-4C53-99AE-0DC0F34B1909}" type="presParOf" srcId="{A797D3DB-9AEE-4821-AB4F-DF0DD1A6990D}" destId="{891192F9-0F1B-4D85-9074-75D9F84C18A1}" srcOrd="0" destOrd="0" presId="urn:microsoft.com/office/officeart/2005/8/layout/hList1"/>
    <dgm:cxn modelId="{C11978FB-705B-4A5F-9E76-C5E4AB77F8E2}" type="presParOf" srcId="{891192F9-0F1B-4D85-9074-75D9F84C18A1}" destId="{4560C348-C91B-4E3D-8257-F982770F7234}" srcOrd="0" destOrd="0" presId="urn:microsoft.com/office/officeart/2005/8/layout/hList1"/>
    <dgm:cxn modelId="{59DFFF47-159E-4537-A8E7-4AC13E72DEA5}" type="presParOf" srcId="{891192F9-0F1B-4D85-9074-75D9F84C18A1}" destId="{56DBB53A-A6AC-4899-B80B-955B1DC51012}" srcOrd="1" destOrd="0" presId="urn:microsoft.com/office/officeart/2005/8/layout/hList1"/>
    <dgm:cxn modelId="{1AC16060-A445-43E0-B9A6-CEB789D3283B}" type="presParOf" srcId="{A797D3DB-9AEE-4821-AB4F-DF0DD1A6990D}" destId="{F2E587A0-2A44-4B37-8F64-51537BEBAFF9}" srcOrd="1" destOrd="0" presId="urn:microsoft.com/office/officeart/2005/8/layout/hList1"/>
    <dgm:cxn modelId="{40692526-4E22-482C-8D93-43A23F8CF030}" type="presParOf" srcId="{A797D3DB-9AEE-4821-AB4F-DF0DD1A6990D}" destId="{7F857FF2-ACB0-4A65-8B61-9E28B08F9B19}" srcOrd="2" destOrd="0" presId="urn:microsoft.com/office/officeart/2005/8/layout/hList1"/>
    <dgm:cxn modelId="{12162451-CAE9-46A5-B75E-6B346AB868D9}" type="presParOf" srcId="{7F857FF2-ACB0-4A65-8B61-9E28B08F9B19}" destId="{796388AB-6403-4EEA-A799-868A7C18ABED}" srcOrd="0" destOrd="0" presId="urn:microsoft.com/office/officeart/2005/8/layout/hList1"/>
    <dgm:cxn modelId="{21E71002-426D-4E31-A027-1776B7524821}" type="presParOf" srcId="{7F857FF2-ACB0-4A65-8B61-9E28B08F9B19}" destId="{628AE6D7-3504-4F8D-91FC-4ED5BCD7DBC2}" srcOrd="1" destOrd="0" presId="urn:microsoft.com/office/officeart/2005/8/layout/hList1"/>
    <dgm:cxn modelId="{3EFEB467-0D2C-45B7-BCC0-47CE64C46D19}" type="presParOf" srcId="{A797D3DB-9AEE-4821-AB4F-DF0DD1A6990D}" destId="{CD27368B-7DD9-4494-B098-59A62E69613C}" srcOrd="3" destOrd="0" presId="urn:microsoft.com/office/officeart/2005/8/layout/hList1"/>
    <dgm:cxn modelId="{CF92735B-DACF-4E86-AF4E-26C4CA25C8A4}" type="presParOf" srcId="{A797D3DB-9AEE-4821-AB4F-DF0DD1A6990D}" destId="{7AE08D0C-6CE9-4B3F-BAE6-FDF3EB7694BB}" srcOrd="4" destOrd="0" presId="urn:microsoft.com/office/officeart/2005/8/layout/hList1"/>
    <dgm:cxn modelId="{7A55BA66-9242-449C-A500-EB32E28BA462}" type="presParOf" srcId="{7AE08D0C-6CE9-4B3F-BAE6-FDF3EB7694BB}" destId="{B4C900D6-39A4-4D8E-B5E9-8F7AF4A84C3E}" srcOrd="0" destOrd="0" presId="urn:microsoft.com/office/officeart/2005/8/layout/hList1"/>
    <dgm:cxn modelId="{AA88B1CE-DE12-40B9-B37D-560071AE0202}" type="presParOf" srcId="{7AE08D0C-6CE9-4B3F-BAE6-FDF3EB7694BB}" destId="{8F796627-BB73-4C91-ACAC-4ED607188021}"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CCDC1D-1D26-4DF7-90DC-036F2479319D}">
      <dsp:nvSpPr>
        <dsp:cNvPr id="0" name=""/>
        <dsp:cNvSpPr/>
      </dsp:nvSpPr>
      <dsp:spPr>
        <a:xfrm>
          <a:off x="0" y="218295"/>
          <a:ext cx="10393424" cy="1067040"/>
        </a:xfrm>
        <a:prstGeom prst="roundRect">
          <a:avLst/>
        </a:prstGeom>
        <a:solidFill>
          <a:schemeClr val="accent4">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en-US" sz="3600" kern="1200" dirty="0">
              <a:solidFill>
                <a:schemeClr val="bg1"/>
              </a:solidFill>
            </a:rPr>
            <a:t>Introduction to the Query Store</a:t>
          </a:r>
        </a:p>
      </dsp:txBody>
      <dsp:txXfrm>
        <a:off x="52089" y="270384"/>
        <a:ext cx="10289246" cy="962862"/>
      </dsp:txXfrm>
    </dsp:sp>
    <dsp:sp modelId="{54130A14-0DE4-44B1-B9EC-80A3DCC50B7F}">
      <dsp:nvSpPr>
        <dsp:cNvPr id="0" name=""/>
        <dsp:cNvSpPr/>
      </dsp:nvSpPr>
      <dsp:spPr>
        <a:xfrm>
          <a:off x="0" y="1312952"/>
          <a:ext cx="10393424" cy="1067040"/>
        </a:xfrm>
        <a:prstGeom prst="roundRect">
          <a:avLst/>
        </a:prstGeom>
        <a:solidFill>
          <a:schemeClr val="accent4">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en-US" sz="3600" kern="1200" dirty="0">
              <a:solidFill>
                <a:schemeClr val="bg1"/>
              </a:solidFill>
            </a:rPr>
            <a:t>Query Store Settings</a:t>
          </a:r>
          <a:endParaRPr lang="en-US" sz="3600" kern="1200" dirty="0"/>
        </a:p>
      </dsp:txBody>
      <dsp:txXfrm>
        <a:off x="52089" y="1365041"/>
        <a:ext cx="10289246" cy="962862"/>
      </dsp:txXfrm>
    </dsp:sp>
    <dsp:sp modelId="{BA3D222A-5776-4FE9-9733-7A3F04304945}">
      <dsp:nvSpPr>
        <dsp:cNvPr id="0" name=""/>
        <dsp:cNvSpPr/>
      </dsp:nvSpPr>
      <dsp:spPr>
        <a:xfrm>
          <a:off x="0" y="2410311"/>
          <a:ext cx="10393424" cy="1067040"/>
        </a:xfrm>
        <a:prstGeom prst="roundRect">
          <a:avLst/>
        </a:prstGeom>
        <a:solidFill>
          <a:schemeClr val="accent4">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en-US" sz="3600" kern="1200" dirty="0">
              <a:solidFill>
                <a:schemeClr val="bg1"/>
              </a:solidFill>
            </a:rPr>
            <a:t>Troubleshooting with Query Store Reports</a:t>
          </a:r>
          <a:endParaRPr lang="en-US" sz="3600" kern="1200" dirty="0"/>
        </a:p>
      </dsp:txBody>
      <dsp:txXfrm>
        <a:off x="52089" y="2462400"/>
        <a:ext cx="10289246" cy="962862"/>
      </dsp:txXfrm>
    </dsp:sp>
    <dsp:sp modelId="{013A2DE9-5AA1-4010-A7D1-3F937EE17FFA}">
      <dsp:nvSpPr>
        <dsp:cNvPr id="0" name=""/>
        <dsp:cNvSpPr/>
      </dsp:nvSpPr>
      <dsp:spPr>
        <a:xfrm>
          <a:off x="0" y="3502480"/>
          <a:ext cx="10393424" cy="1067040"/>
        </a:xfrm>
        <a:prstGeom prst="roundRect">
          <a:avLst/>
        </a:prstGeom>
        <a:solidFill>
          <a:schemeClr val="accent4">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Font typeface="Arial" panose="020B0604020202020204" pitchFamily="34" charset="0"/>
            <a:buNone/>
          </a:pPr>
          <a:r>
            <a:rPr lang="en-US" sz="3600" kern="1200" dirty="0">
              <a:solidFill>
                <a:schemeClr val="bg1"/>
              </a:solidFill>
            </a:rPr>
            <a:t>Query Store Catalog Views</a:t>
          </a:r>
        </a:p>
      </dsp:txBody>
      <dsp:txXfrm>
        <a:off x="52089" y="3554569"/>
        <a:ext cx="10289246" cy="96286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79168E-09A7-4FC7-B2EB-4BF2B3280EEA}">
      <dsp:nvSpPr>
        <dsp:cNvPr id="0" name=""/>
        <dsp:cNvSpPr/>
      </dsp:nvSpPr>
      <dsp:spPr>
        <a:xfrm>
          <a:off x="54" y="8144"/>
          <a:ext cx="5233253" cy="720000"/>
        </a:xfrm>
        <a:prstGeom prst="rect">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w="9525" cap="flat" cmpd="sng" algn="ctr">
          <a:solidFill>
            <a:schemeClr val="accent5">
              <a:hueOff val="0"/>
              <a:satOff val="0"/>
              <a:lumOff val="0"/>
              <a:alphaOff val="0"/>
            </a:schemeClr>
          </a:solidFill>
          <a:prstDash val="soli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1">
          <a:scrgbClr r="0" g="0" b="0"/>
        </a:lnRef>
        <a:fillRef idx="3">
          <a:scrgbClr r="0" g="0" b="0"/>
        </a:fillRef>
        <a:effectRef idx="3">
          <a:scrgbClr r="0" g="0" b="0"/>
        </a:effectRef>
        <a:fontRef idx="minor">
          <a:schemeClr val="lt1"/>
        </a:fontRef>
      </dsp:style>
      <dsp:txBody>
        <a:bodyPr spcFirstLastPara="0" vert="horz" wrap="square" lIns="170688" tIns="97536" rIns="170688" bIns="97536" numCol="1" spcCol="1270" anchor="ctr" anchorCtr="0">
          <a:noAutofit/>
        </a:bodyPr>
        <a:lstStyle/>
        <a:p>
          <a:pPr marL="0" lvl="0" indent="0" algn="ctr" defTabSz="1066800">
            <a:lnSpc>
              <a:spcPct val="90000"/>
            </a:lnSpc>
            <a:spcBef>
              <a:spcPct val="0"/>
            </a:spcBef>
            <a:spcAft>
              <a:spcPct val="35000"/>
            </a:spcAft>
            <a:buNone/>
          </a:pPr>
          <a:r>
            <a:rPr lang="en-US" sz="2400" kern="1200" baseline="0" dirty="0"/>
            <a:t>Before Query Store</a:t>
          </a:r>
          <a:endParaRPr lang="en-US" sz="2400" kern="1200" dirty="0"/>
        </a:p>
      </dsp:txBody>
      <dsp:txXfrm>
        <a:off x="54" y="8144"/>
        <a:ext cx="5233253" cy="720000"/>
      </dsp:txXfrm>
    </dsp:sp>
    <dsp:sp modelId="{AD82FA61-1850-4B59-B124-9E03954BAFF0}">
      <dsp:nvSpPr>
        <dsp:cNvPr id="0" name=""/>
        <dsp:cNvSpPr/>
      </dsp:nvSpPr>
      <dsp:spPr>
        <a:xfrm>
          <a:off x="54" y="728144"/>
          <a:ext cx="5233253" cy="4653632"/>
        </a:xfrm>
        <a:prstGeom prst="rect">
          <a:avLst/>
        </a:prstGeom>
        <a:solidFill>
          <a:schemeClr val="accent5">
            <a:alpha val="90000"/>
            <a:tint val="40000"/>
            <a:hueOff val="0"/>
            <a:satOff val="0"/>
            <a:lumOff val="0"/>
            <a:alphaOff val="0"/>
          </a:schemeClr>
        </a:solidFill>
        <a:ln w="9525" cap="flat" cmpd="sng" algn="ctr">
          <a:solidFill>
            <a:schemeClr val="accent5">
              <a:alpha val="90000"/>
              <a:tint val="40000"/>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128016" tIns="128016" rIns="170688" bIns="192024" numCol="1" spcCol="1270" anchor="t" anchorCtr="0">
          <a:noAutofit/>
        </a:bodyPr>
        <a:lstStyle/>
        <a:p>
          <a:pPr marL="228600" lvl="1" indent="-228600" algn="l" defTabSz="1066800">
            <a:lnSpc>
              <a:spcPct val="90000"/>
            </a:lnSpc>
            <a:spcBef>
              <a:spcPct val="0"/>
            </a:spcBef>
            <a:spcAft>
              <a:spcPct val="15000"/>
            </a:spcAft>
            <a:buChar char="•"/>
          </a:pPr>
          <a:r>
            <a:rPr lang="en-US" sz="2400" kern="1200" dirty="0"/>
            <a:t>Requires manual proactive monitoring to identify execution plan problems.</a:t>
          </a:r>
        </a:p>
        <a:p>
          <a:pPr marL="228600" lvl="1" indent="-228600" algn="l" defTabSz="1066800">
            <a:lnSpc>
              <a:spcPct val="90000"/>
            </a:lnSpc>
            <a:spcBef>
              <a:spcPct val="0"/>
            </a:spcBef>
            <a:spcAft>
              <a:spcPct val="15000"/>
            </a:spcAft>
            <a:buChar char="•"/>
          </a:pPr>
          <a:r>
            <a:rPr lang="en-US" sz="2400" kern="1200" baseline="0" dirty="0"/>
            <a:t>Only the latest plan was stored in the procedure cache</a:t>
          </a:r>
          <a:endParaRPr lang="en-US" sz="2400" kern="1200" dirty="0"/>
        </a:p>
        <a:p>
          <a:pPr marL="228600" lvl="1" indent="-228600" algn="l" defTabSz="1066800">
            <a:lnSpc>
              <a:spcPct val="90000"/>
            </a:lnSpc>
            <a:spcBef>
              <a:spcPct val="0"/>
            </a:spcBef>
            <a:spcAft>
              <a:spcPct val="15000"/>
            </a:spcAft>
            <a:buChar char="•"/>
          </a:pPr>
          <a:r>
            <a:rPr lang="en-US" sz="2400" kern="1200" baseline="0" dirty="0"/>
            <a:t>Restart caused data to be lost</a:t>
          </a:r>
          <a:endParaRPr lang="en-US" sz="2400" kern="1200" dirty="0"/>
        </a:p>
        <a:p>
          <a:pPr marL="228600" lvl="1" indent="-228600" algn="l" defTabSz="1066800">
            <a:lnSpc>
              <a:spcPct val="90000"/>
            </a:lnSpc>
            <a:spcBef>
              <a:spcPct val="0"/>
            </a:spcBef>
            <a:spcAft>
              <a:spcPct val="15000"/>
            </a:spcAft>
            <a:buChar char="•"/>
          </a:pPr>
          <a:r>
            <a:rPr lang="en-US" sz="2400" kern="1200" dirty="0"/>
            <a:t>Frequent recompiles of procedures or use of DBCC FREEPROCACHE</a:t>
          </a:r>
        </a:p>
        <a:p>
          <a:pPr marL="228600" lvl="1" indent="-228600" algn="l" defTabSz="1066800">
            <a:lnSpc>
              <a:spcPct val="90000"/>
            </a:lnSpc>
            <a:spcBef>
              <a:spcPct val="0"/>
            </a:spcBef>
            <a:spcAft>
              <a:spcPct val="15000"/>
            </a:spcAft>
            <a:buChar char="•"/>
          </a:pPr>
          <a:r>
            <a:rPr lang="en-US" sz="2400" kern="1200" baseline="0" dirty="0"/>
            <a:t>No history or aggregated gathering of data available.</a:t>
          </a:r>
          <a:endParaRPr lang="en-US" sz="2400" kern="1200" dirty="0"/>
        </a:p>
      </dsp:txBody>
      <dsp:txXfrm>
        <a:off x="54" y="728144"/>
        <a:ext cx="5233253" cy="4653632"/>
      </dsp:txXfrm>
    </dsp:sp>
    <dsp:sp modelId="{5B3159C4-B630-46CE-86BB-39F10831FF9C}">
      <dsp:nvSpPr>
        <dsp:cNvPr id="0" name=""/>
        <dsp:cNvSpPr/>
      </dsp:nvSpPr>
      <dsp:spPr>
        <a:xfrm>
          <a:off x="5965963" y="8144"/>
          <a:ext cx="5233253" cy="720000"/>
        </a:xfrm>
        <a:prstGeom prst="rect">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w="9525" cap="flat" cmpd="sng" algn="ctr">
          <a:solidFill>
            <a:schemeClr val="accent5">
              <a:hueOff val="0"/>
              <a:satOff val="0"/>
              <a:lumOff val="0"/>
              <a:alphaOff val="0"/>
            </a:schemeClr>
          </a:solidFill>
          <a:prstDash val="soli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1">
          <a:scrgbClr r="0" g="0" b="0"/>
        </a:lnRef>
        <a:fillRef idx="3">
          <a:scrgbClr r="0" g="0" b="0"/>
        </a:fillRef>
        <a:effectRef idx="3">
          <a:scrgbClr r="0" g="0" b="0"/>
        </a:effectRef>
        <a:fontRef idx="minor">
          <a:schemeClr val="lt1"/>
        </a:fontRef>
      </dsp:style>
      <dsp:txBody>
        <a:bodyPr spcFirstLastPara="0" vert="horz" wrap="square" lIns="170688" tIns="97536" rIns="170688" bIns="97536" numCol="1" spcCol="1270" anchor="ctr" anchorCtr="0">
          <a:noAutofit/>
        </a:bodyPr>
        <a:lstStyle/>
        <a:p>
          <a:pPr marL="0" lvl="0" indent="0" algn="ctr" defTabSz="1066800">
            <a:lnSpc>
              <a:spcPct val="90000"/>
            </a:lnSpc>
            <a:spcBef>
              <a:spcPct val="0"/>
            </a:spcBef>
            <a:spcAft>
              <a:spcPct val="35000"/>
            </a:spcAft>
            <a:buNone/>
          </a:pPr>
          <a:r>
            <a:rPr lang="en-US" sz="2400" kern="1200" dirty="0"/>
            <a:t>With Query Store</a:t>
          </a:r>
        </a:p>
      </dsp:txBody>
      <dsp:txXfrm>
        <a:off x="5965963" y="8144"/>
        <a:ext cx="5233253" cy="720000"/>
      </dsp:txXfrm>
    </dsp:sp>
    <dsp:sp modelId="{821CDC50-C3A6-405C-AC50-7346C099707C}">
      <dsp:nvSpPr>
        <dsp:cNvPr id="0" name=""/>
        <dsp:cNvSpPr/>
      </dsp:nvSpPr>
      <dsp:spPr>
        <a:xfrm>
          <a:off x="5965963" y="728144"/>
          <a:ext cx="5233253" cy="4653632"/>
        </a:xfrm>
        <a:prstGeom prst="rect">
          <a:avLst/>
        </a:prstGeom>
        <a:solidFill>
          <a:schemeClr val="accent5">
            <a:alpha val="90000"/>
            <a:tint val="40000"/>
            <a:hueOff val="0"/>
            <a:satOff val="0"/>
            <a:lumOff val="0"/>
            <a:alphaOff val="0"/>
          </a:schemeClr>
        </a:solidFill>
        <a:ln w="9525" cap="flat" cmpd="sng" algn="ctr">
          <a:solidFill>
            <a:schemeClr val="accent5">
              <a:alpha val="90000"/>
              <a:tint val="40000"/>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128016" tIns="128016" rIns="170688" bIns="192024" numCol="1" spcCol="1270" anchor="t" anchorCtr="0">
          <a:noAutofit/>
        </a:bodyPr>
        <a:lstStyle/>
        <a:p>
          <a:pPr marL="228600" lvl="1" indent="-228600" algn="l" defTabSz="1066800">
            <a:lnSpc>
              <a:spcPct val="90000"/>
            </a:lnSpc>
            <a:spcBef>
              <a:spcPct val="0"/>
            </a:spcBef>
            <a:spcAft>
              <a:spcPct val="15000"/>
            </a:spcAft>
            <a:buChar char="•"/>
          </a:pPr>
          <a:r>
            <a:rPr lang="en-US" sz="2400" kern="1200"/>
            <a:t>It stores the history of the execution plans for each query</a:t>
          </a:r>
          <a:endParaRPr lang="en-US" sz="2400" kern="1200" dirty="0"/>
        </a:p>
        <a:p>
          <a:pPr marL="228600" lvl="1" indent="-228600" algn="l" defTabSz="1066800">
            <a:lnSpc>
              <a:spcPct val="90000"/>
            </a:lnSpc>
            <a:spcBef>
              <a:spcPct val="0"/>
            </a:spcBef>
            <a:spcAft>
              <a:spcPct val="15000"/>
            </a:spcAft>
            <a:buChar char="•"/>
          </a:pPr>
          <a:r>
            <a:rPr lang="en-US" sz="2400" kern="1200"/>
            <a:t>It establishes a performance baseline for each plan over time</a:t>
          </a:r>
          <a:endParaRPr lang="en-US" sz="2400" kern="1200" dirty="0"/>
        </a:p>
        <a:p>
          <a:pPr marL="228600" lvl="1" indent="-228600" algn="l" defTabSz="1066800">
            <a:lnSpc>
              <a:spcPct val="90000"/>
            </a:lnSpc>
            <a:spcBef>
              <a:spcPct val="0"/>
            </a:spcBef>
            <a:spcAft>
              <a:spcPct val="15000"/>
            </a:spcAft>
            <a:buChar char="•"/>
          </a:pPr>
          <a:r>
            <a:rPr lang="en-US" sz="2400" kern="1200" dirty="0"/>
            <a:t>It identifies queries that may have regressed</a:t>
          </a:r>
        </a:p>
        <a:p>
          <a:pPr marL="228600" lvl="1" indent="-228600" algn="l" defTabSz="1066800">
            <a:lnSpc>
              <a:spcPct val="90000"/>
            </a:lnSpc>
            <a:spcBef>
              <a:spcPct val="0"/>
            </a:spcBef>
            <a:spcAft>
              <a:spcPct val="15000"/>
            </a:spcAft>
            <a:buChar char="•"/>
          </a:pPr>
          <a:r>
            <a:rPr lang="en-US" sz="2400" kern="1200"/>
            <a:t>It is possible to force plans quickly and easily</a:t>
          </a:r>
          <a:endParaRPr lang="en-US" sz="2400" kern="1200" dirty="0"/>
        </a:p>
        <a:p>
          <a:pPr marL="228600" lvl="1" indent="-228600" algn="l" defTabSz="1066800">
            <a:lnSpc>
              <a:spcPct val="90000"/>
            </a:lnSpc>
            <a:spcBef>
              <a:spcPct val="0"/>
            </a:spcBef>
            <a:spcAft>
              <a:spcPct val="15000"/>
            </a:spcAft>
            <a:buChar char="•"/>
          </a:pPr>
          <a:r>
            <a:rPr lang="en-US" sz="2400" kern="1200"/>
            <a:t>It works across server restarts, upgrades, and query recompilation</a:t>
          </a:r>
          <a:endParaRPr lang="en-US" sz="2400" kern="1200" dirty="0"/>
        </a:p>
      </dsp:txBody>
      <dsp:txXfrm>
        <a:off x="5965963" y="728144"/>
        <a:ext cx="5233253" cy="465363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560C348-C91B-4E3D-8257-F982770F7234}">
      <dsp:nvSpPr>
        <dsp:cNvPr id="0" name=""/>
        <dsp:cNvSpPr/>
      </dsp:nvSpPr>
      <dsp:spPr>
        <a:xfrm>
          <a:off x="3665" y="41673"/>
          <a:ext cx="3574149" cy="633600"/>
        </a:xfrm>
        <a:prstGeom prst="rect">
          <a:avLst/>
        </a:prstGeom>
        <a:solidFill>
          <a:schemeClr val="accent5">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89408" rIns="156464" bIns="89408" numCol="1" spcCol="1270" anchor="ctr" anchorCtr="0">
          <a:noAutofit/>
        </a:bodyPr>
        <a:lstStyle/>
        <a:p>
          <a:pPr marL="0" lvl="0" indent="0" algn="ctr" defTabSz="977900">
            <a:lnSpc>
              <a:spcPct val="90000"/>
            </a:lnSpc>
            <a:spcBef>
              <a:spcPct val="0"/>
            </a:spcBef>
            <a:spcAft>
              <a:spcPct val="35000"/>
            </a:spcAft>
            <a:buNone/>
          </a:pPr>
          <a:r>
            <a:rPr lang="en-US" sz="2200" kern="1200" baseline="0" dirty="0"/>
            <a:t>Plan Store</a:t>
          </a:r>
          <a:endParaRPr lang="en-US" sz="2200" kern="1200" dirty="0"/>
        </a:p>
      </dsp:txBody>
      <dsp:txXfrm>
        <a:off x="3665" y="41673"/>
        <a:ext cx="3574149" cy="633600"/>
      </dsp:txXfrm>
    </dsp:sp>
    <dsp:sp modelId="{56DBB53A-A6AC-4899-B80B-955B1DC51012}">
      <dsp:nvSpPr>
        <dsp:cNvPr id="0" name=""/>
        <dsp:cNvSpPr/>
      </dsp:nvSpPr>
      <dsp:spPr>
        <a:xfrm>
          <a:off x="3665" y="675273"/>
          <a:ext cx="3574149" cy="4623609"/>
        </a:xfrm>
        <a:prstGeom prst="rect">
          <a:avLst/>
        </a:prstGeom>
        <a:solidFill>
          <a:schemeClr val="accent5">
            <a:alpha val="90000"/>
            <a:tint val="40000"/>
            <a:hueOff val="0"/>
            <a:satOff val="0"/>
            <a:lumOff val="0"/>
            <a:alphaOff val="0"/>
          </a:schemeClr>
        </a:solidFill>
        <a:ln w="25400" cap="flat" cmpd="sng" algn="ctr">
          <a:solidFill>
            <a:schemeClr val="accent5">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7348" tIns="117348" rIns="156464" bIns="176022" numCol="1" spcCol="1270" anchor="t" anchorCtr="0">
          <a:noAutofit/>
        </a:bodyPr>
        <a:lstStyle/>
        <a:p>
          <a:pPr marL="228600" lvl="1" indent="-228600" algn="l" defTabSz="977900">
            <a:lnSpc>
              <a:spcPct val="90000"/>
            </a:lnSpc>
            <a:spcBef>
              <a:spcPct val="0"/>
            </a:spcBef>
            <a:spcAft>
              <a:spcPct val="15000"/>
            </a:spcAft>
            <a:buChar char="•"/>
          </a:pPr>
          <a:r>
            <a:rPr lang="en-US" sz="2200" kern="1200" dirty="0"/>
            <a:t>Persists execution plan information</a:t>
          </a:r>
        </a:p>
        <a:p>
          <a:pPr marL="228600" lvl="1" indent="-228600" algn="l" defTabSz="977900">
            <a:lnSpc>
              <a:spcPct val="90000"/>
            </a:lnSpc>
            <a:spcBef>
              <a:spcPct val="0"/>
            </a:spcBef>
            <a:spcAft>
              <a:spcPct val="15000"/>
            </a:spcAft>
            <a:buChar char="•"/>
          </a:pPr>
          <a:endParaRPr lang="en-US" sz="2200" kern="1200" dirty="0"/>
        </a:p>
        <a:p>
          <a:pPr marL="228600" lvl="1" indent="-228600" algn="l" defTabSz="977900">
            <a:lnSpc>
              <a:spcPct val="90000"/>
            </a:lnSpc>
            <a:spcBef>
              <a:spcPct val="0"/>
            </a:spcBef>
            <a:spcAft>
              <a:spcPct val="15000"/>
            </a:spcAft>
            <a:buChar char="•"/>
          </a:pPr>
          <a:r>
            <a:rPr lang="en-US" sz="2200" kern="1200" dirty="0"/>
            <a:t>Stores Query Text and Query Plan information</a:t>
          </a:r>
        </a:p>
        <a:p>
          <a:pPr marL="228600" lvl="1" indent="-228600" algn="l" defTabSz="977900">
            <a:lnSpc>
              <a:spcPct val="90000"/>
            </a:lnSpc>
            <a:spcBef>
              <a:spcPct val="0"/>
            </a:spcBef>
            <a:spcAft>
              <a:spcPct val="15000"/>
            </a:spcAft>
            <a:buChar char="•"/>
          </a:pPr>
          <a:endParaRPr lang="en-US" sz="2200" kern="1200" dirty="0"/>
        </a:p>
        <a:p>
          <a:pPr marL="228600" lvl="1" indent="-228600" algn="l" defTabSz="977900">
            <a:lnSpc>
              <a:spcPct val="90000"/>
            </a:lnSpc>
            <a:spcBef>
              <a:spcPct val="0"/>
            </a:spcBef>
            <a:spcAft>
              <a:spcPct val="15000"/>
            </a:spcAft>
            <a:buChar char="•"/>
          </a:pPr>
          <a:r>
            <a:rPr lang="en-US" sz="2200" kern="1200" dirty="0"/>
            <a:t>You can limit the number of unique plans by using the </a:t>
          </a:r>
          <a:r>
            <a:rPr lang="en-US" sz="2200" kern="1200" dirty="0" err="1"/>
            <a:t>max_plans_per_query</a:t>
          </a:r>
          <a:r>
            <a:rPr lang="en-US" sz="2200" kern="1200" dirty="0"/>
            <a:t> configuration.</a:t>
          </a:r>
        </a:p>
      </dsp:txBody>
      <dsp:txXfrm>
        <a:off x="3665" y="675273"/>
        <a:ext cx="3574149" cy="4623609"/>
      </dsp:txXfrm>
    </dsp:sp>
    <dsp:sp modelId="{796388AB-6403-4EEA-A799-868A7C18ABED}">
      <dsp:nvSpPr>
        <dsp:cNvPr id="0" name=""/>
        <dsp:cNvSpPr/>
      </dsp:nvSpPr>
      <dsp:spPr>
        <a:xfrm>
          <a:off x="4078196" y="41673"/>
          <a:ext cx="3574149" cy="633600"/>
        </a:xfrm>
        <a:prstGeom prst="rect">
          <a:avLst/>
        </a:prstGeom>
        <a:solidFill>
          <a:schemeClr val="accent5">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89408" rIns="156464" bIns="89408" numCol="1" spcCol="1270" anchor="ctr" anchorCtr="0">
          <a:noAutofit/>
        </a:bodyPr>
        <a:lstStyle/>
        <a:p>
          <a:pPr marL="0" lvl="0" indent="0" algn="ctr" defTabSz="977900">
            <a:lnSpc>
              <a:spcPct val="90000"/>
            </a:lnSpc>
            <a:spcBef>
              <a:spcPct val="0"/>
            </a:spcBef>
            <a:spcAft>
              <a:spcPct val="35000"/>
            </a:spcAft>
            <a:buNone/>
          </a:pPr>
          <a:r>
            <a:rPr lang="en-US" sz="2200" kern="1200" dirty="0"/>
            <a:t>Runtime Stats Store</a:t>
          </a:r>
        </a:p>
      </dsp:txBody>
      <dsp:txXfrm>
        <a:off x="4078196" y="41673"/>
        <a:ext cx="3574149" cy="633600"/>
      </dsp:txXfrm>
    </dsp:sp>
    <dsp:sp modelId="{628AE6D7-3504-4F8D-91FC-4ED5BCD7DBC2}">
      <dsp:nvSpPr>
        <dsp:cNvPr id="0" name=""/>
        <dsp:cNvSpPr/>
      </dsp:nvSpPr>
      <dsp:spPr>
        <a:xfrm>
          <a:off x="4078196" y="675273"/>
          <a:ext cx="3574149" cy="4623609"/>
        </a:xfrm>
        <a:prstGeom prst="rect">
          <a:avLst/>
        </a:prstGeom>
        <a:solidFill>
          <a:schemeClr val="accent5">
            <a:alpha val="90000"/>
            <a:tint val="40000"/>
            <a:hueOff val="0"/>
            <a:satOff val="0"/>
            <a:lumOff val="0"/>
            <a:alphaOff val="0"/>
          </a:schemeClr>
        </a:solidFill>
        <a:ln w="25400" cap="flat" cmpd="sng" algn="ctr">
          <a:solidFill>
            <a:schemeClr val="accent5">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7348" tIns="117348" rIns="156464" bIns="176022" numCol="1" spcCol="1270" anchor="t" anchorCtr="0">
          <a:noAutofit/>
        </a:bodyPr>
        <a:lstStyle/>
        <a:p>
          <a:pPr marL="228600" lvl="1" indent="-228600" algn="l" defTabSz="977900">
            <a:lnSpc>
              <a:spcPct val="90000"/>
            </a:lnSpc>
            <a:spcBef>
              <a:spcPct val="0"/>
            </a:spcBef>
            <a:spcAft>
              <a:spcPct val="15000"/>
            </a:spcAft>
            <a:buChar char="•"/>
          </a:pPr>
          <a:r>
            <a:rPr lang="en-US" sz="2200" kern="1200" dirty="0"/>
            <a:t>Persists execution statistics information</a:t>
          </a:r>
        </a:p>
        <a:p>
          <a:pPr marL="228600" lvl="1" indent="-228600" algn="l" defTabSz="977900">
            <a:lnSpc>
              <a:spcPct val="90000"/>
            </a:lnSpc>
            <a:spcBef>
              <a:spcPct val="0"/>
            </a:spcBef>
            <a:spcAft>
              <a:spcPct val="15000"/>
            </a:spcAft>
            <a:buChar char="•"/>
          </a:pPr>
          <a:endParaRPr lang="en-US" sz="2200" kern="1200" dirty="0"/>
        </a:p>
        <a:p>
          <a:pPr marL="228600" lvl="1" indent="-228600" algn="l" defTabSz="977900">
            <a:lnSpc>
              <a:spcPct val="90000"/>
            </a:lnSpc>
            <a:spcBef>
              <a:spcPct val="0"/>
            </a:spcBef>
            <a:spcAft>
              <a:spcPct val="15000"/>
            </a:spcAft>
            <a:buChar char="•"/>
          </a:pPr>
          <a:r>
            <a:rPr lang="en-US" sz="2200" kern="1200" dirty="0"/>
            <a:t>Captures Compile Time, Duration, CPU usage, Writes, and both Logical and Physical Reads</a:t>
          </a:r>
        </a:p>
        <a:p>
          <a:pPr marL="228600" lvl="1" indent="-228600" algn="l" defTabSz="977900">
            <a:lnSpc>
              <a:spcPct val="90000"/>
            </a:lnSpc>
            <a:spcBef>
              <a:spcPct val="0"/>
            </a:spcBef>
            <a:spcAft>
              <a:spcPct val="15000"/>
            </a:spcAft>
            <a:buChar char="•"/>
          </a:pPr>
          <a:endParaRPr lang="en-US" sz="2200" kern="1200" dirty="0"/>
        </a:p>
        <a:p>
          <a:pPr marL="228600" lvl="1" indent="-228600" algn="l" defTabSz="977900">
            <a:lnSpc>
              <a:spcPct val="90000"/>
            </a:lnSpc>
            <a:spcBef>
              <a:spcPct val="0"/>
            </a:spcBef>
            <a:spcAft>
              <a:spcPct val="15000"/>
            </a:spcAft>
            <a:buChar char="•"/>
          </a:pPr>
          <a:r>
            <a:rPr lang="en-US" sz="2200" kern="1200" dirty="0"/>
            <a:t>To minimize space usage, the runtime stats are aggregated over a fixed time window.</a:t>
          </a:r>
        </a:p>
      </dsp:txBody>
      <dsp:txXfrm>
        <a:off x="4078196" y="675273"/>
        <a:ext cx="3574149" cy="4623609"/>
      </dsp:txXfrm>
    </dsp:sp>
    <dsp:sp modelId="{B4C900D6-39A4-4D8E-B5E9-8F7AF4A84C3E}">
      <dsp:nvSpPr>
        <dsp:cNvPr id="0" name=""/>
        <dsp:cNvSpPr/>
      </dsp:nvSpPr>
      <dsp:spPr>
        <a:xfrm>
          <a:off x="8152727" y="41673"/>
          <a:ext cx="3574149" cy="633600"/>
        </a:xfrm>
        <a:prstGeom prst="rect">
          <a:avLst/>
        </a:prstGeom>
        <a:solidFill>
          <a:schemeClr val="accent5">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89408" rIns="156464" bIns="89408" numCol="1" spcCol="1270" anchor="ctr" anchorCtr="0">
          <a:noAutofit/>
        </a:bodyPr>
        <a:lstStyle/>
        <a:p>
          <a:pPr marL="0" lvl="0" indent="0" algn="ctr" defTabSz="977900">
            <a:lnSpc>
              <a:spcPct val="90000"/>
            </a:lnSpc>
            <a:spcBef>
              <a:spcPct val="0"/>
            </a:spcBef>
            <a:spcAft>
              <a:spcPct val="35000"/>
            </a:spcAft>
            <a:buNone/>
          </a:pPr>
          <a:r>
            <a:rPr lang="en-US" sz="2200" kern="1200" dirty="0"/>
            <a:t>Wait Stat Store</a:t>
          </a:r>
        </a:p>
      </dsp:txBody>
      <dsp:txXfrm>
        <a:off x="8152727" y="41673"/>
        <a:ext cx="3574149" cy="633600"/>
      </dsp:txXfrm>
    </dsp:sp>
    <dsp:sp modelId="{8F796627-BB73-4C91-ACAC-4ED607188021}">
      <dsp:nvSpPr>
        <dsp:cNvPr id="0" name=""/>
        <dsp:cNvSpPr/>
      </dsp:nvSpPr>
      <dsp:spPr>
        <a:xfrm>
          <a:off x="8152727" y="675273"/>
          <a:ext cx="3574149" cy="4623609"/>
        </a:xfrm>
        <a:prstGeom prst="rect">
          <a:avLst/>
        </a:prstGeom>
        <a:solidFill>
          <a:schemeClr val="accent5">
            <a:alpha val="90000"/>
            <a:tint val="40000"/>
            <a:hueOff val="0"/>
            <a:satOff val="0"/>
            <a:lumOff val="0"/>
            <a:alphaOff val="0"/>
          </a:schemeClr>
        </a:solidFill>
        <a:ln w="25400" cap="flat" cmpd="sng" algn="ctr">
          <a:solidFill>
            <a:schemeClr val="accent5">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7348" tIns="117348" rIns="156464" bIns="176022" numCol="1" spcCol="1270" anchor="t" anchorCtr="0">
          <a:noAutofit/>
        </a:bodyPr>
        <a:lstStyle/>
        <a:p>
          <a:pPr marL="228600" lvl="1" indent="-228600" algn="l" defTabSz="977900">
            <a:lnSpc>
              <a:spcPct val="90000"/>
            </a:lnSpc>
            <a:spcBef>
              <a:spcPct val="0"/>
            </a:spcBef>
            <a:spcAft>
              <a:spcPct val="15000"/>
            </a:spcAft>
            <a:buChar char="•"/>
          </a:pPr>
          <a:r>
            <a:rPr lang="en-US" sz="2200" kern="1200" dirty="0"/>
            <a:t>Persists wait statistics information</a:t>
          </a:r>
        </a:p>
        <a:p>
          <a:pPr marL="228600" lvl="1" indent="-228600" algn="l" defTabSz="977900">
            <a:lnSpc>
              <a:spcPct val="90000"/>
            </a:lnSpc>
            <a:spcBef>
              <a:spcPct val="0"/>
            </a:spcBef>
            <a:spcAft>
              <a:spcPct val="15000"/>
            </a:spcAft>
            <a:buChar char="•"/>
          </a:pPr>
          <a:endParaRPr lang="en-US" sz="2200" kern="1200" dirty="0"/>
        </a:p>
        <a:p>
          <a:pPr marL="228600" lvl="1" indent="-228600" algn="l" defTabSz="977900">
            <a:lnSpc>
              <a:spcPct val="90000"/>
            </a:lnSpc>
            <a:spcBef>
              <a:spcPct val="0"/>
            </a:spcBef>
            <a:spcAft>
              <a:spcPct val="15000"/>
            </a:spcAft>
            <a:buChar char="•"/>
          </a:pPr>
          <a:r>
            <a:rPr lang="en-US" sz="2200" kern="1200" dirty="0"/>
            <a:t>Introduced in SQL Server 2017 and Azure SQL Database</a:t>
          </a:r>
        </a:p>
        <a:p>
          <a:pPr marL="228600" lvl="1" indent="-228600" algn="l" defTabSz="977900">
            <a:lnSpc>
              <a:spcPct val="90000"/>
            </a:lnSpc>
            <a:spcBef>
              <a:spcPct val="0"/>
            </a:spcBef>
            <a:spcAft>
              <a:spcPct val="15000"/>
            </a:spcAft>
            <a:buChar char="•"/>
          </a:pPr>
          <a:endParaRPr lang="en-US" sz="2200" kern="1200" dirty="0"/>
        </a:p>
        <a:p>
          <a:pPr marL="228600" lvl="1" indent="-228600" algn="l" defTabSz="977900">
            <a:lnSpc>
              <a:spcPct val="90000"/>
            </a:lnSpc>
            <a:spcBef>
              <a:spcPct val="0"/>
            </a:spcBef>
            <a:spcAft>
              <a:spcPct val="15000"/>
            </a:spcAft>
            <a:buChar char="•"/>
          </a:pPr>
          <a:r>
            <a:rPr lang="en-US" sz="2200" kern="1200" dirty="0"/>
            <a:t>Organizes wait stats into different wait categories to simplify troubleshooting similar wait types.</a:t>
          </a:r>
        </a:p>
      </dsp:txBody>
      <dsp:txXfrm>
        <a:off x="8152727" y="675273"/>
        <a:ext cx="3574149" cy="462360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560C348-C91B-4E3D-8257-F982770F7234}">
      <dsp:nvSpPr>
        <dsp:cNvPr id="0" name=""/>
        <dsp:cNvSpPr/>
      </dsp:nvSpPr>
      <dsp:spPr>
        <a:xfrm>
          <a:off x="3665" y="41673"/>
          <a:ext cx="3574149" cy="633600"/>
        </a:xfrm>
        <a:prstGeom prst="rect">
          <a:avLst/>
        </a:prstGeom>
        <a:solidFill>
          <a:schemeClr val="accent5">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89408" rIns="156464" bIns="89408" numCol="1" spcCol="1270" anchor="ctr" anchorCtr="0">
          <a:noAutofit/>
        </a:bodyPr>
        <a:lstStyle/>
        <a:p>
          <a:pPr marL="0" lvl="0" indent="0" algn="ctr" defTabSz="977900">
            <a:lnSpc>
              <a:spcPct val="90000"/>
            </a:lnSpc>
            <a:spcBef>
              <a:spcPct val="0"/>
            </a:spcBef>
            <a:spcAft>
              <a:spcPct val="35000"/>
            </a:spcAft>
            <a:buNone/>
          </a:pPr>
          <a:r>
            <a:rPr lang="en-US" sz="2200" kern="1200" baseline="0" dirty="0"/>
            <a:t>Plan Store</a:t>
          </a:r>
          <a:endParaRPr lang="en-US" sz="2200" kern="1200" dirty="0"/>
        </a:p>
      </dsp:txBody>
      <dsp:txXfrm>
        <a:off x="3665" y="41673"/>
        <a:ext cx="3574149" cy="633600"/>
      </dsp:txXfrm>
    </dsp:sp>
    <dsp:sp modelId="{56DBB53A-A6AC-4899-B80B-955B1DC51012}">
      <dsp:nvSpPr>
        <dsp:cNvPr id="0" name=""/>
        <dsp:cNvSpPr/>
      </dsp:nvSpPr>
      <dsp:spPr>
        <a:xfrm>
          <a:off x="3665" y="675273"/>
          <a:ext cx="3574149" cy="4623609"/>
        </a:xfrm>
        <a:prstGeom prst="rect">
          <a:avLst/>
        </a:prstGeom>
        <a:solidFill>
          <a:schemeClr val="accent5">
            <a:alpha val="90000"/>
            <a:tint val="40000"/>
            <a:hueOff val="0"/>
            <a:satOff val="0"/>
            <a:lumOff val="0"/>
            <a:alphaOff val="0"/>
          </a:schemeClr>
        </a:solidFill>
        <a:ln w="25400" cap="flat" cmpd="sng" algn="ctr">
          <a:solidFill>
            <a:schemeClr val="accent5">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7348" tIns="117348" rIns="156464" bIns="176022" numCol="1" spcCol="1270" anchor="t" anchorCtr="0">
          <a:noAutofit/>
        </a:bodyPr>
        <a:lstStyle/>
        <a:p>
          <a:pPr marL="228600" lvl="1" indent="-228600" algn="l" defTabSz="977900">
            <a:lnSpc>
              <a:spcPct val="90000"/>
            </a:lnSpc>
            <a:spcBef>
              <a:spcPct val="0"/>
            </a:spcBef>
            <a:spcAft>
              <a:spcPct val="15000"/>
            </a:spcAft>
            <a:buChar char="•"/>
          </a:pPr>
          <a:r>
            <a:rPr lang="en-US" sz="2200" kern="1200" dirty="0"/>
            <a:t>Persists execution plan information</a:t>
          </a:r>
        </a:p>
        <a:p>
          <a:pPr marL="228600" lvl="1" indent="-228600" algn="l" defTabSz="977900">
            <a:lnSpc>
              <a:spcPct val="90000"/>
            </a:lnSpc>
            <a:spcBef>
              <a:spcPct val="0"/>
            </a:spcBef>
            <a:spcAft>
              <a:spcPct val="15000"/>
            </a:spcAft>
            <a:buChar char="•"/>
          </a:pPr>
          <a:endParaRPr lang="en-US" sz="2200" kern="1200" dirty="0"/>
        </a:p>
        <a:p>
          <a:pPr marL="228600" lvl="1" indent="-228600" algn="l" defTabSz="977900">
            <a:lnSpc>
              <a:spcPct val="90000"/>
            </a:lnSpc>
            <a:spcBef>
              <a:spcPct val="0"/>
            </a:spcBef>
            <a:spcAft>
              <a:spcPct val="15000"/>
            </a:spcAft>
            <a:buChar char="•"/>
          </a:pPr>
          <a:r>
            <a:rPr lang="en-US" sz="2200" kern="1200" dirty="0"/>
            <a:t>Stores Query Text and Query Plan information</a:t>
          </a:r>
        </a:p>
        <a:p>
          <a:pPr marL="228600" lvl="1" indent="-228600" algn="l" defTabSz="977900">
            <a:lnSpc>
              <a:spcPct val="90000"/>
            </a:lnSpc>
            <a:spcBef>
              <a:spcPct val="0"/>
            </a:spcBef>
            <a:spcAft>
              <a:spcPct val="15000"/>
            </a:spcAft>
            <a:buChar char="•"/>
          </a:pPr>
          <a:endParaRPr lang="en-US" sz="2200" kern="1200" dirty="0"/>
        </a:p>
        <a:p>
          <a:pPr marL="228600" lvl="1" indent="-228600" algn="l" defTabSz="977900">
            <a:lnSpc>
              <a:spcPct val="90000"/>
            </a:lnSpc>
            <a:spcBef>
              <a:spcPct val="0"/>
            </a:spcBef>
            <a:spcAft>
              <a:spcPct val="15000"/>
            </a:spcAft>
            <a:buChar char="•"/>
          </a:pPr>
          <a:r>
            <a:rPr lang="en-US" sz="2200" kern="1200" dirty="0"/>
            <a:t>You can limit the number of unique plans by using the </a:t>
          </a:r>
          <a:r>
            <a:rPr lang="en-US" sz="2200" kern="1200" dirty="0" err="1"/>
            <a:t>max_plans_per_query</a:t>
          </a:r>
          <a:r>
            <a:rPr lang="en-US" sz="2200" kern="1200" dirty="0"/>
            <a:t> configuration.</a:t>
          </a:r>
        </a:p>
      </dsp:txBody>
      <dsp:txXfrm>
        <a:off x="3665" y="675273"/>
        <a:ext cx="3574149" cy="4623609"/>
      </dsp:txXfrm>
    </dsp:sp>
    <dsp:sp modelId="{796388AB-6403-4EEA-A799-868A7C18ABED}">
      <dsp:nvSpPr>
        <dsp:cNvPr id="0" name=""/>
        <dsp:cNvSpPr/>
      </dsp:nvSpPr>
      <dsp:spPr>
        <a:xfrm>
          <a:off x="4078196" y="41673"/>
          <a:ext cx="3574149" cy="633600"/>
        </a:xfrm>
        <a:prstGeom prst="rect">
          <a:avLst/>
        </a:prstGeom>
        <a:solidFill>
          <a:schemeClr val="accent5">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89408" rIns="156464" bIns="89408" numCol="1" spcCol="1270" anchor="ctr" anchorCtr="0">
          <a:noAutofit/>
        </a:bodyPr>
        <a:lstStyle/>
        <a:p>
          <a:pPr marL="0" lvl="0" indent="0" algn="ctr" defTabSz="977900">
            <a:lnSpc>
              <a:spcPct val="90000"/>
            </a:lnSpc>
            <a:spcBef>
              <a:spcPct val="0"/>
            </a:spcBef>
            <a:spcAft>
              <a:spcPct val="35000"/>
            </a:spcAft>
            <a:buNone/>
          </a:pPr>
          <a:r>
            <a:rPr lang="en-US" sz="2200" kern="1200" dirty="0"/>
            <a:t>Runtime Stats Store</a:t>
          </a:r>
        </a:p>
      </dsp:txBody>
      <dsp:txXfrm>
        <a:off x="4078196" y="41673"/>
        <a:ext cx="3574149" cy="633600"/>
      </dsp:txXfrm>
    </dsp:sp>
    <dsp:sp modelId="{628AE6D7-3504-4F8D-91FC-4ED5BCD7DBC2}">
      <dsp:nvSpPr>
        <dsp:cNvPr id="0" name=""/>
        <dsp:cNvSpPr/>
      </dsp:nvSpPr>
      <dsp:spPr>
        <a:xfrm>
          <a:off x="4078196" y="675273"/>
          <a:ext cx="3574149" cy="4623609"/>
        </a:xfrm>
        <a:prstGeom prst="rect">
          <a:avLst/>
        </a:prstGeom>
        <a:solidFill>
          <a:schemeClr val="accent5">
            <a:alpha val="90000"/>
            <a:tint val="40000"/>
            <a:hueOff val="0"/>
            <a:satOff val="0"/>
            <a:lumOff val="0"/>
            <a:alphaOff val="0"/>
          </a:schemeClr>
        </a:solidFill>
        <a:ln w="25400" cap="flat" cmpd="sng" algn="ctr">
          <a:solidFill>
            <a:schemeClr val="accent5">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7348" tIns="117348" rIns="156464" bIns="176022" numCol="1" spcCol="1270" anchor="t" anchorCtr="0">
          <a:noAutofit/>
        </a:bodyPr>
        <a:lstStyle/>
        <a:p>
          <a:pPr marL="228600" lvl="1" indent="-228600" algn="l" defTabSz="977900">
            <a:lnSpc>
              <a:spcPct val="90000"/>
            </a:lnSpc>
            <a:spcBef>
              <a:spcPct val="0"/>
            </a:spcBef>
            <a:spcAft>
              <a:spcPct val="15000"/>
            </a:spcAft>
            <a:buChar char="•"/>
          </a:pPr>
          <a:r>
            <a:rPr lang="en-US" sz="2200" kern="1200" dirty="0"/>
            <a:t>Persists execution statistics information</a:t>
          </a:r>
        </a:p>
        <a:p>
          <a:pPr marL="228600" lvl="1" indent="-228600" algn="l" defTabSz="977900">
            <a:lnSpc>
              <a:spcPct val="90000"/>
            </a:lnSpc>
            <a:spcBef>
              <a:spcPct val="0"/>
            </a:spcBef>
            <a:spcAft>
              <a:spcPct val="15000"/>
            </a:spcAft>
            <a:buChar char="•"/>
          </a:pPr>
          <a:endParaRPr lang="en-US" sz="2200" kern="1200" dirty="0"/>
        </a:p>
        <a:p>
          <a:pPr marL="228600" lvl="1" indent="-228600" algn="l" defTabSz="977900">
            <a:lnSpc>
              <a:spcPct val="90000"/>
            </a:lnSpc>
            <a:spcBef>
              <a:spcPct val="0"/>
            </a:spcBef>
            <a:spcAft>
              <a:spcPct val="15000"/>
            </a:spcAft>
            <a:buChar char="•"/>
          </a:pPr>
          <a:r>
            <a:rPr lang="en-US" sz="2200" kern="1200" dirty="0"/>
            <a:t>Captures Compile Time, Duration, CPU usage, Writes, and both Logical and Physical Reads</a:t>
          </a:r>
        </a:p>
        <a:p>
          <a:pPr marL="228600" lvl="1" indent="-228600" algn="l" defTabSz="977900">
            <a:lnSpc>
              <a:spcPct val="90000"/>
            </a:lnSpc>
            <a:spcBef>
              <a:spcPct val="0"/>
            </a:spcBef>
            <a:spcAft>
              <a:spcPct val="15000"/>
            </a:spcAft>
            <a:buChar char="•"/>
          </a:pPr>
          <a:endParaRPr lang="en-US" sz="2200" kern="1200" dirty="0"/>
        </a:p>
        <a:p>
          <a:pPr marL="228600" lvl="1" indent="-228600" algn="l" defTabSz="977900">
            <a:lnSpc>
              <a:spcPct val="90000"/>
            </a:lnSpc>
            <a:spcBef>
              <a:spcPct val="0"/>
            </a:spcBef>
            <a:spcAft>
              <a:spcPct val="15000"/>
            </a:spcAft>
            <a:buChar char="•"/>
          </a:pPr>
          <a:r>
            <a:rPr lang="en-US" sz="2200" kern="1200" dirty="0"/>
            <a:t>To minimize space usage, the runtime stats are aggregated over a fixed time window.</a:t>
          </a:r>
        </a:p>
      </dsp:txBody>
      <dsp:txXfrm>
        <a:off x="4078196" y="675273"/>
        <a:ext cx="3574149" cy="4623609"/>
      </dsp:txXfrm>
    </dsp:sp>
    <dsp:sp modelId="{B4C900D6-39A4-4D8E-B5E9-8F7AF4A84C3E}">
      <dsp:nvSpPr>
        <dsp:cNvPr id="0" name=""/>
        <dsp:cNvSpPr/>
      </dsp:nvSpPr>
      <dsp:spPr>
        <a:xfrm>
          <a:off x="8152727" y="41673"/>
          <a:ext cx="3574149" cy="633600"/>
        </a:xfrm>
        <a:prstGeom prst="rect">
          <a:avLst/>
        </a:prstGeom>
        <a:solidFill>
          <a:schemeClr val="accent5">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89408" rIns="156464" bIns="89408" numCol="1" spcCol="1270" anchor="ctr" anchorCtr="0">
          <a:noAutofit/>
        </a:bodyPr>
        <a:lstStyle/>
        <a:p>
          <a:pPr marL="0" lvl="0" indent="0" algn="ctr" defTabSz="977900">
            <a:lnSpc>
              <a:spcPct val="90000"/>
            </a:lnSpc>
            <a:spcBef>
              <a:spcPct val="0"/>
            </a:spcBef>
            <a:spcAft>
              <a:spcPct val="35000"/>
            </a:spcAft>
            <a:buNone/>
          </a:pPr>
          <a:r>
            <a:rPr lang="en-US" sz="2200" kern="1200" dirty="0"/>
            <a:t>Wait Stat Store</a:t>
          </a:r>
        </a:p>
      </dsp:txBody>
      <dsp:txXfrm>
        <a:off x="8152727" y="41673"/>
        <a:ext cx="3574149" cy="633600"/>
      </dsp:txXfrm>
    </dsp:sp>
    <dsp:sp modelId="{8F796627-BB73-4C91-ACAC-4ED607188021}">
      <dsp:nvSpPr>
        <dsp:cNvPr id="0" name=""/>
        <dsp:cNvSpPr/>
      </dsp:nvSpPr>
      <dsp:spPr>
        <a:xfrm>
          <a:off x="8152727" y="675273"/>
          <a:ext cx="3574149" cy="4623609"/>
        </a:xfrm>
        <a:prstGeom prst="rect">
          <a:avLst/>
        </a:prstGeom>
        <a:solidFill>
          <a:schemeClr val="accent5">
            <a:alpha val="90000"/>
            <a:tint val="40000"/>
            <a:hueOff val="0"/>
            <a:satOff val="0"/>
            <a:lumOff val="0"/>
            <a:alphaOff val="0"/>
          </a:schemeClr>
        </a:solidFill>
        <a:ln w="25400" cap="flat" cmpd="sng" algn="ctr">
          <a:solidFill>
            <a:schemeClr val="accent5">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7348" tIns="117348" rIns="156464" bIns="176022" numCol="1" spcCol="1270" anchor="t" anchorCtr="0">
          <a:noAutofit/>
        </a:bodyPr>
        <a:lstStyle/>
        <a:p>
          <a:pPr marL="228600" lvl="1" indent="-228600" algn="l" defTabSz="977900">
            <a:lnSpc>
              <a:spcPct val="90000"/>
            </a:lnSpc>
            <a:spcBef>
              <a:spcPct val="0"/>
            </a:spcBef>
            <a:spcAft>
              <a:spcPct val="15000"/>
            </a:spcAft>
            <a:buChar char="•"/>
          </a:pPr>
          <a:r>
            <a:rPr lang="en-US" sz="2200" kern="1200" dirty="0"/>
            <a:t>Persists wait statistics information</a:t>
          </a:r>
        </a:p>
        <a:p>
          <a:pPr marL="228600" lvl="1" indent="-228600" algn="l" defTabSz="977900">
            <a:lnSpc>
              <a:spcPct val="90000"/>
            </a:lnSpc>
            <a:spcBef>
              <a:spcPct val="0"/>
            </a:spcBef>
            <a:spcAft>
              <a:spcPct val="15000"/>
            </a:spcAft>
            <a:buChar char="•"/>
          </a:pPr>
          <a:endParaRPr lang="en-US" sz="2200" kern="1200" dirty="0"/>
        </a:p>
        <a:p>
          <a:pPr marL="228600" lvl="1" indent="-228600" algn="l" defTabSz="977900">
            <a:lnSpc>
              <a:spcPct val="90000"/>
            </a:lnSpc>
            <a:spcBef>
              <a:spcPct val="0"/>
            </a:spcBef>
            <a:spcAft>
              <a:spcPct val="15000"/>
            </a:spcAft>
            <a:buChar char="•"/>
          </a:pPr>
          <a:r>
            <a:rPr lang="en-US" sz="2200" kern="1200" dirty="0"/>
            <a:t>Introduced in SQL Server 2017 and Azure SQL Database</a:t>
          </a:r>
        </a:p>
        <a:p>
          <a:pPr marL="228600" lvl="1" indent="-228600" algn="l" defTabSz="977900">
            <a:lnSpc>
              <a:spcPct val="90000"/>
            </a:lnSpc>
            <a:spcBef>
              <a:spcPct val="0"/>
            </a:spcBef>
            <a:spcAft>
              <a:spcPct val="15000"/>
            </a:spcAft>
            <a:buChar char="•"/>
          </a:pPr>
          <a:endParaRPr lang="en-US" sz="2200" kern="1200" dirty="0"/>
        </a:p>
        <a:p>
          <a:pPr marL="228600" lvl="1" indent="-228600" algn="l" defTabSz="977900">
            <a:lnSpc>
              <a:spcPct val="90000"/>
            </a:lnSpc>
            <a:spcBef>
              <a:spcPct val="0"/>
            </a:spcBef>
            <a:spcAft>
              <a:spcPct val="15000"/>
            </a:spcAft>
            <a:buChar char="•"/>
          </a:pPr>
          <a:r>
            <a:rPr lang="en-US" sz="2200" kern="1200" dirty="0"/>
            <a:t>Organizes wait stats into different wait categories to simplify troubleshooting similar wait types.</a:t>
          </a:r>
        </a:p>
      </dsp:txBody>
      <dsp:txXfrm>
        <a:off x="8152727" y="675273"/>
        <a:ext cx="3574149" cy="4623609"/>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FBA6064-FDE0-48E8-9405-22609F48ED19}" type="datetimeFigureOut">
              <a:rPr lang="en-US" smtClean="0"/>
              <a:t>3/29/2021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6E97690-D681-4B47-8FD4-7300C9E579A2}" type="slidenum">
              <a:rPr lang="en-US" smtClean="0"/>
              <a:t>‹#›</a:t>
            </a:fld>
            <a:endParaRPr lang="en-US"/>
          </a:p>
        </p:txBody>
      </p:sp>
    </p:spTree>
    <p:extLst>
      <p:ext uri="{BB962C8B-B14F-4D97-AF65-F5344CB8AC3E}">
        <p14:creationId xmlns:p14="http://schemas.microsoft.com/office/powerpoint/2010/main" val="24623156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4D41FDD-8042-47BF-BC78-27CF63030A3D}" type="slidenum">
              <a:rPr kumimoji="0" lang="en-US" sz="1800" b="0" i="0" u="none" strike="noStrike" kern="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800" b="0" i="0" u="none" strike="noStrike" kern="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4700790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E97690-D681-4B47-8FD4-7300C9E579A2}" type="slidenum">
              <a:rPr lang="en-US" smtClean="0"/>
              <a:t>17</a:t>
            </a:fld>
            <a:endParaRPr lang="en-US"/>
          </a:p>
        </p:txBody>
      </p:sp>
    </p:spTree>
    <p:extLst>
      <p:ext uri="{BB962C8B-B14F-4D97-AF65-F5344CB8AC3E}">
        <p14:creationId xmlns:p14="http://schemas.microsoft.com/office/powerpoint/2010/main" val="35645975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Rectangular Callout 3"/>
          <p:cNvSpPr/>
          <p:nvPr/>
        </p:nvSpPr>
        <p:spPr>
          <a:xfrm>
            <a:off x="4953000" y="3657600"/>
            <a:ext cx="2362200" cy="1219200"/>
          </a:xfrm>
          <a:prstGeom prst="wedgeRectCallout">
            <a:avLst>
              <a:gd name="adj1" fmla="val -98252"/>
              <a:gd name="adj2" fmla="val 7656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Parameter-sensitive?  GLOBAL query</a:t>
            </a:r>
            <a:endParaRPr lang="en-US" dirty="0"/>
          </a:p>
        </p:txBody>
      </p:sp>
      <p:sp>
        <p:nvSpPr>
          <p:cNvPr id="5" name="Rectangular Callout 4"/>
          <p:cNvSpPr/>
          <p:nvPr/>
        </p:nvSpPr>
        <p:spPr>
          <a:xfrm>
            <a:off x="-3429000" y="3810000"/>
            <a:ext cx="3124200" cy="2590800"/>
          </a:xfrm>
          <a:prstGeom prst="wedgeRectCallout">
            <a:avLst>
              <a:gd name="adj1" fmla="val 109045"/>
              <a:gd name="adj2" fmla="val -330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GLOBAL: Do not capitalize generic terms. Please note that we do not capitalize terms unless they are from the UI or are feature or product names. Please consider lowercasing such terms throughout this document.</a:t>
            </a:r>
            <a:endParaRPr lang="en-US" dirty="0"/>
          </a:p>
        </p:txBody>
      </p:sp>
      <p:sp>
        <p:nvSpPr>
          <p:cNvPr id="6" name="Rectangular Callout 5"/>
          <p:cNvSpPr/>
          <p:nvPr/>
        </p:nvSpPr>
        <p:spPr>
          <a:xfrm>
            <a:off x="7696200" y="5943600"/>
            <a:ext cx="2241235" cy="1318437"/>
          </a:xfrm>
          <a:prstGeom prst="wedgeRectCallout">
            <a:avLst>
              <a:gd name="adj1" fmla="val -258604"/>
              <a:gd name="adj2" fmla="val -20151"/>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GLOBAL: Please avoid using first person (“we”, “I”)  Always use “you” or “Microsoft” if that is applicable. </a:t>
            </a:r>
          </a:p>
        </p:txBody>
      </p:sp>
      <p:sp>
        <p:nvSpPr>
          <p:cNvPr id="7" name="Rectangular Callout 6"/>
          <p:cNvSpPr/>
          <p:nvPr/>
        </p:nvSpPr>
        <p:spPr>
          <a:xfrm>
            <a:off x="4648200" y="8153400"/>
            <a:ext cx="2514600" cy="762000"/>
          </a:xfrm>
          <a:prstGeom prst="wedgeRectCallout">
            <a:avLst>
              <a:gd name="adj1" fmla="val -46196"/>
              <a:gd name="adj2" fmla="val -6254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…have a lot of …?</a:t>
            </a:r>
            <a:endParaRPr lang="en-US" dirty="0"/>
          </a:p>
        </p:txBody>
      </p:sp>
    </p:spTree>
    <p:extLst>
      <p:ext uri="{BB962C8B-B14F-4D97-AF65-F5344CB8AC3E}">
        <p14:creationId xmlns:p14="http://schemas.microsoft.com/office/powerpoint/2010/main" val="13607504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Rectangular Callout 3"/>
          <p:cNvSpPr/>
          <p:nvPr/>
        </p:nvSpPr>
        <p:spPr>
          <a:xfrm>
            <a:off x="4953000" y="3657600"/>
            <a:ext cx="2362200" cy="1219200"/>
          </a:xfrm>
          <a:prstGeom prst="wedgeRectCallout">
            <a:avLst>
              <a:gd name="adj1" fmla="val -98252"/>
              <a:gd name="adj2" fmla="val 7656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Parameter-sensitive?  GLOBAL query</a:t>
            </a:r>
            <a:endParaRPr lang="en-US" dirty="0"/>
          </a:p>
        </p:txBody>
      </p:sp>
      <p:sp>
        <p:nvSpPr>
          <p:cNvPr id="5" name="Rectangular Callout 4"/>
          <p:cNvSpPr/>
          <p:nvPr/>
        </p:nvSpPr>
        <p:spPr>
          <a:xfrm>
            <a:off x="-3429000" y="3810000"/>
            <a:ext cx="3124200" cy="2590800"/>
          </a:xfrm>
          <a:prstGeom prst="wedgeRectCallout">
            <a:avLst>
              <a:gd name="adj1" fmla="val 109045"/>
              <a:gd name="adj2" fmla="val -330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GLOBAL: Do not capitalize generic terms. Please note that we do not capitalize terms unless they are from the UI or are feature or product names. Please consider lowercasing such terms throughout this document.</a:t>
            </a:r>
            <a:endParaRPr lang="en-US" dirty="0"/>
          </a:p>
        </p:txBody>
      </p:sp>
      <p:sp>
        <p:nvSpPr>
          <p:cNvPr id="6" name="Rectangular Callout 5"/>
          <p:cNvSpPr/>
          <p:nvPr/>
        </p:nvSpPr>
        <p:spPr>
          <a:xfrm>
            <a:off x="7696200" y="5943600"/>
            <a:ext cx="2241235" cy="1318437"/>
          </a:xfrm>
          <a:prstGeom prst="wedgeRectCallout">
            <a:avLst>
              <a:gd name="adj1" fmla="val -258604"/>
              <a:gd name="adj2" fmla="val -20151"/>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GLOBAL: Please avoid using first person (“we”, “I”)  Always use “you” or “Microsoft” if that is applicable. </a:t>
            </a:r>
          </a:p>
        </p:txBody>
      </p:sp>
      <p:sp>
        <p:nvSpPr>
          <p:cNvPr id="7" name="Rectangular Callout 6"/>
          <p:cNvSpPr/>
          <p:nvPr/>
        </p:nvSpPr>
        <p:spPr>
          <a:xfrm>
            <a:off x="4648200" y="8153400"/>
            <a:ext cx="2514600" cy="762000"/>
          </a:xfrm>
          <a:prstGeom prst="wedgeRectCallout">
            <a:avLst>
              <a:gd name="adj1" fmla="val -46196"/>
              <a:gd name="adj2" fmla="val -6254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…have a lot of …?</a:t>
            </a:r>
            <a:endParaRPr lang="en-US" dirty="0"/>
          </a:p>
        </p:txBody>
      </p:sp>
    </p:spTree>
    <p:extLst>
      <p:ext uri="{BB962C8B-B14F-4D97-AF65-F5344CB8AC3E}">
        <p14:creationId xmlns:p14="http://schemas.microsoft.com/office/powerpoint/2010/main" val="34292399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Rectangular Callout 3"/>
          <p:cNvSpPr/>
          <p:nvPr/>
        </p:nvSpPr>
        <p:spPr>
          <a:xfrm>
            <a:off x="4953000" y="3657600"/>
            <a:ext cx="2362200" cy="1219200"/>
          </a:xfrm>
          <a:prstGeom prst="wedgeRectCallout">
            <a:avLst>
              <a:gd name="adj1" fmla="val -98252"/>
              <a:gd name="adj2" fmla="val 7656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Parameter-sensitive?  GLOBAL query</a:t>
            </a:r>
            <a:endParaRPr lang="en-US" dirty="0"/>
          </a:p>
        </p:txBody>
      </p:sp>
      <p:sp>
        <p:nvSpPr>
          <p:cNvPr id="5" name="Rectangular Callout 4"/>
          <p:cNvSpPr/>
          <p:nvPr/>
        </p:nvSpPr>
        <p:spPr>
          <a:xfrm>
            <a:off x="-3429000" y="3810000"/>
            <a:ext cx="3124200" cy="2590800"/>
          </a:xfrm>
          <a:prstGeom prst="wedgeRectCallout">
            <a:avLst>
              <a:gd name="adj1" fmla="val 109045"/>
              <a:gd name="adj2" fmla="val -330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GLOBAL: Do not capitalize generic terms. Please note that we do not capitalize terms unless they are from the UI or are feature or product names. Please consider lowercasing such terms throughout this document.</a:t>
            </a:r>
            <a:endParaRPr lang="en-US" dirty="0"/>
          </a:p>
        </p:txBody>
      </p:sp>
      <p:sp>
        <p:nvSpPr>
          <p:cNvPr id="6" name="Rectangular Callout 5"/>
          <p:cNvSpPr/>
          <p:nvPr/>
        </p:nvSpPr>
        <p:spPr>
          <a:xfrm>
            <a:off x="7696200" y="5943600"/>
            <a:ext cx="2241235" cy="1318437"/>
          </a:xfrm>
          <a:prstGeom prst="wedgeRectCallout">
            <a:avLst>
              <a:gd name="adj1" fmla="val -258604"/>
              <a:gd name="adj2" fmla="val -20151"/>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GLOBAL: Please avoid using first person (“we”, “I”)  Always use “you” or “Microsoft” if that is applicable. </a:t>
            </a:r>
          </a:p>
        </p:txBody>
      </p:sp>
      <p:sp>
        <p:nvSpPr>
          <p:cNvPr id="7" name="Rectangular Callout 6"/>
          <p:cNvSpPr/>
          <p:nvPr/>
        </p:nvSpPr>
        <p:spPr>
          <a:xfrm>
            <a:off x="4648200" y="8153400"/>
            <a:ext cx="2514600" cy="762000"/>
          </a:xfrm>
          <a:prstGeom prst="wedgeRectCallout">
            <a:avLst>
              <a:gd name="adj1" fmla="val -46196"/>
              <a:gd name="adj2" fmla="val -6254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…have a lot of …?</a:t>
            </a:r>
            <a:endParaRPr lang="en-US" dirty="0"/>
          </a:p>
        </p:txBody>
      </p:sp>
    </p:spTree>
    <p:extLst>
      <p:ext uri="{BB962C8B-B14F-4D97-AF65-F5344CB8AC3E}">
        <p14:creationId xmlns:p14="http://schemas.microsoft.com/office/powerpoint/2010/main" val="3604509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Rectangular Callout 3"/>
          <p:cNvSpPr/>
          <p:nvPr/>
        </p:nvSpPr>
        <p:spPr>
          <a:xfrm>
            <a:off x="4953000" y="3657600"/>
            <a:ext cx="2362200" cy="1219200"/>
          </a:xfrm>
          <a:prstGeom prst="wedgeRectCallout">
            <a:avLst>
              <a:gd name="adj1" fmla="val -98252"/>
              <a:gd name="adj2" fmla="val 7656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Parameter-sensitive?  GLOBAL query</a:t>
            </a:r>
            <a:endParaRPr lang="en-US" dirty="0"/>
          </a:p>
        </p:txBody>
      </p:sp>
      <p:sp>
        <p:nvSpPr>
          <p:cNvPr id="5" name="Rectangular Callout 4"/>
          <p:cNvSpPr/>
          <p:nvPr/>
        </p:nvSpPr>
        <p:spPr>
          <a:xfrm>
            <a:off x="-3429000" y="3810000"/>
            <a:ext cx="3124200" cy="2590800"/>
          </a:xfrm>
          <a:prstGeom prst="wedgeRectCallout">
            <a:avLst>
              <a:gd name="adj1" fmla="val 109045"/>
              <a:gd name="adj2" fmla="val -330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GLOBAL: Do not capitalize generic terms. Please note that we do not capitalize terms unless they are from the UI or are feature or product names. Please consider lowercasing such terms throughout this document.</a:t>
            </a:r>
            <a:endParaRPr lang="en-US" dirty="0"/>
          </a:p>
        </p:txBody>
      </p:sp>
      <p:sp>
        <p:nvSpPr>
          <p:cNvPr id="6" name="Rectangular Callout 5"/>
          <p:cNvSpPr/>
          <p:nvPr/>
        </p:nvSpPr>
        <p:spPr>
          <a:xfrm>
            <a:off x="7696200" y="5943600"/>
            <a:ext cx="2241235" cy="1318437"/>
          </a:xfrm>
          <a:prstGeom prst="wedgeRectCallout">
            <a:avLst>
              <a:gd name="adj1" fmla="val -258604"/>
              <a:gd name="adj2" fmla="val -20151"/>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GLOBAL: Please avoid using first person (“we”, “I”)  Always use “you” or “Microsoft” if that is applicable. </a:t>
            </a:r>
          </a:p>
        </p:txBody>
      </p:sp>
      <p:sp>
        <p:nvSpPr>
          <p:cNvPr id="7" name="Rectangular Callout 6"/>
          <p:cNvSpPr/>
          <p:nvPr/>
        </p:nvSpPr>
        <p:spPr>
          <a:xfrm>
            <a:off x="4648200" y="8153400"/>
            <a:ext cx="2514600" cy="762000"/>
          </a:xfrm>
          <a:prstGeom prst="wedgeRectCallout">
            <a:avLst>
              <a:gd name="adj1" fmla="val -46196"/>
              <a:gd name="adj2" fmla="val -6254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…have a lot of …?</a:t>
            </a:r>
            <a:endParaRPr lang="en-US" dirty="0"/>
          </a:p>
        </p:txBody>
      </p:sp>
    </p:spTree>
    <p:extLst>
      <p:ext uri="{BB962C8B-B14F-4D97-AF65-F5344CB8AC3E}">
        <p14:creationId xmlns:p14="http://schemas.microsoft.com/office/powerpoint/2010/main" val="29506956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Rectangular Callout 3"/>
          <p:cNvSpPr/>
          <p:nvPr/>
        </p:nvSpPr>
        <p:spPr>
          <a:xfrm>
            <a:off x="4953000" y="3657600"/>
            <a:ext cx="2362200" cy="1219200"/>
          </a:xfrm>
          <a:prstGeom prst="wedgeRectCallout">
            <a:avLst>
              <a:gd name="adj1" fmla="val -98252"/>
              <a:gd name="adj2" fmla="val 7656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Parameter-sensitive?  GLOBAL query</a:t>
            </a:r>
            <a:endParaRPr lang="en-US" dirty="0"/>
          </a:p>
        </p:txBody>
      </p:sp>
      <p:sp>
        <p:nvSpPr>
          <p:cNvPr id="5" name="Rectangular Callout 4"/>
          <p:cNvSpPr/>
          <p:nvPr/>
        </p:nvSpPr>
        <p:spPr>
          <a:xfrm>
            <a:off x="-3429000" y="3810000"/>
            <a:ext cx="3124200" cy="2590800"/>
          </a:xfrm>
          <a:prstGeom prst="wedgeRectCallout">
            <a:avLst>
              <a:gd name="adj1" fmla="val 109045"/>
              <a:gd name="adj2" fmla="val -330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GLOBAL: Do not capitalize generic terms. Please note that we do not capitalize terms unless they are from the UI or are feature or product names. Please consider lowercasing such terms throughout this document.</a:t>
            </a:r>
            <a:endParaRPr lang="en-US" dirty="0"/>
          </a:p>
        </p:txBody>
      </p:sp>
      <p:sp>
        <p:nvSpPr>
          <p:cNvPr id="6" name="Rectangular Callout 5"/>
          <p:cNvSpPr/>
          <p:nvPr/>
        </p:nvSpPr>
        <p:spPr>
          <a:xfrm>
            <a:off x="7696200" y="5943600"/>
            <a:ext cx="2241235" cy="1318437"/>
          </a:xfrm>
          <a:prstGeom prst="wedgeRectCallout">
            <a:avLst>
              <a:gd name="adj1" fmla="val -258604"/>
              <a:gd name="adj2" fmla="val -20151"/>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GLOBAL: Please avoid using first person (“we”, “I”)  Always use “you” or “Microsoft” if that is applicable. </a:t>
            </a:r>
          </a:p>
        </p:txBody>
      </p:sp>
      <p:sp>
        <p:nvSpPr>
          <p:cNvPr id="7" name="Rectangular Callout 6"/>
          <p:cNvSpPr/>
          <p:nvPr/>
        </p:nvSpPr>
        <p:spPr>
          <a:xfrm>
            <a:off x="4648200" y="8153400"/>
            <a:ext cx="2514600" cy="762000"/>
          </a:xfrm>
          <a:prstGeom prst="wedgeRectCallout">
            <a:avLst>
              <a:gd name="adj1" fmla="val -46196"/>
              <a:gd name="adj2" fmla="val -6254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…have a lot of …?</a:t>
            </a:r>
            <a:endParaRPr lang="en-US" dirty="0"/>
          </a:p>
        </p:txBody>
      </p:sp>
    </p:spTree>
    <p:extLst>
      <p:ext uri="{BB962C8B-B14F-4D97-AF65-F5344CB8AC3E}">
        <p14:creationId xmlns:p14="http://schemas.microsoft.com/office/powerpoint/2010/main" val="27057194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Rectangular Callout 3"/>
          <p:cNvSpPr/>
          <p:nvPr/>
        </p:nvSpPr>
        <p:spPr>
          <a:xfrm>
            <a:off x="4953000" y="3657600"/>
            <a:ext cx="2362200" cy="1219200"/>
          </a:xfrm>
          <a:prstGeom prst="wedgeRectCallout">
            <a:avLst>
              <a:gd name="adj1" fmla="val -98252"/>
              <a:gd name="adj2" fmla="val 7656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Parameter-sensitive?  GLOBAL query</a:t>
            </a:r>
            <a:endParaRPr lang="en-US" dirty="0"/>
          </a:p>
        </p:txBody>
      </p:sp>
      <p:sp>
        <p:nvSpPr>
          <p:cNvPr id="5" name="Rectangular Callout 4"/>
          <p:cNvSpPr/>
          <p:nvPr/>
        </p:nvSpPr>
        <p:spPr>
          <a:xfrm>
            <a:off x="-3429000" y="3810000"/>
            <a:ext cx="3124200" cy="2590800"/>
          </a:xfrm>
          <a:prstGeom prst="wedgeRectCallout">
            <a:avLst>
              <a:gd name="adj1" fmla="val 109045"/>
              <a:gd name="adj2" fmla="val -330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GLOBAL: Do not capitalize generic terms. Please note that we do not capitalize terms unless they are from the UI or are feature or product names. Please consider lowercasing such terms throughout this document.</a:t>
            </a:r>
            <a:endParaRPr lang="en-US" dirty="0"/>
          </a:p>
        </p:txBody>
      </p:sp>
      <p:sp>
        <p:nvSpPr>
          <p:cNvPr id="6" name="Rectangular Callout 5"/>
          <p:cNvSpPr/>
          <p:nvPr/>
        </p:nvSpPr>
        <p:spPr>
          <a:xfrm>
            <a:off x="7696200" y="5943600"/>
            <a:ext cx="2241235" cy="1318437"/>
          </a:xfrm>
          <a:prstGeom prst="wedgeRectCallout">
            <a:avLst>
              <a:gd name="adj1" fmla="val -258604"/>
              <a:gd name="adj2" fmla="val -20151"/>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GLOBAL: Please avoid using first person (“we”, “I”)  Always use “you” or “Microsoft” if that is applicable. </a:t>
            </a:r>
          </a:p>
        </p:txBody>
      </p:sp>
      <p:sp>
        <p:nvSpPr>
          <p:cNvPr id="7" name="Rectangular Callout 6"/>
          <p:cNvSpPr/>
          <p:nvPr/>
        </p:nvSpPr>
        <p:spPr>
          <a:xfrm>
            <a:off x="4648200" y="8153400"/>
            <a:ext cx="2514600" cy="762000"/>
          </a:xfrm>
          <a:prstGeom prst="wedgeRectCallout">
            <a:avLst>
              <a:gd name="adj1" fmla="val -46196"/>
              <a:gd name="adj2" fmla="val -6254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…have a lot of …?</a:t>
            </a:r>
            <a:endParaRPr lang="en-US" dirty="0"/>
          </a:p>
        </p:txBody>
      </p:sp>
    </p:spTree>
    <p:extLst>
      <p:ext uri="{BB962C8B-B14F-4D97-AF65-F5344CB8AC3E}">
        <p14:creationId xmlns:p14="http://schemas.microsoft.com/office/powerpoint/2010/main" val="7826897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Rectangular Callout 3"/>
          <p:cNvSpPr/>
          <p:nvPr/>
        </p:nvSpPr>
        <p:spPr>
          <a:xfrm>
            <a:off x="4953000" y="3657600"/>
            <a:ext cx="2362200" cy="1219200"/>
          </a:xfrm>
          <a:prstGeom prst="wedgeRectCallout">
            <a:avLst>
              <a:gd name="adj1" fmla="val -98252"/>
              <a:gd name="adj2" fmla="val 7656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Parameter-sensitive?  GLOBAL query</a:t>
            </a:r>
            <a:endParaRPr lang="en-US" dirty="0"/>
          </a:p>
        </p:txBody>
      </p:sp>
      <p:sp>
        <p:nvSpPr>
          <p:cNvPr id="5" name="Rectangular Callout 4"/>
          <p:cNvSpPr/>
          <p:nvPr/>
        </p:nvSpPr>
        <p:spPr>
          <a:xfrm>
            <a:off x="-3429000" y="3810000"/>
            <a:ext cx="3124200" cy="2590800"/>
          </a:xfrm>
          <a:prstGeom prst="wedgeRectCallout">
            <a:avLst>
              <a:gd name="adj1" fmla="val 109045"/>
              <a:gd name="adj2" fmla="val -330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GLOBAL: Do not capitalize generic terms. Please note that we do not capitalize terms unless they are from the UI or are feature or product names. Please consider lowercasing such terms throughout this document.</a:t>
            </a:r>
            <a:endParaRPr lang="en-US" dirty="0"/>
          </a:p>
        </p:txBody>
      </p:sp>
      <p:sp>
        <p:nvSpPr>
          <p:cNvPr id="6" name="Rectangular Callout 5"/>
          <p:cNvSpPr/>
          <p:nvPr/>
        </p:nvSpPr>
        <p:spPr>
          <a:xfrm>
            <a:off x="7696200" y="5943600"/>
            <a:ext cx="2241235" cy="1318437"/>
          </a:xfrm>
          <a:prstGeom prst="wedgeRectCallout">
            <a:avLst>
              <a:gd name="adj1" fmla="val -258604"/>
              <a:gd name="adj2" fmla="val -20151"/>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GLOBAL: Please avoid using first person (“we”, “I”)  Always use “you” or “Microsoft” if that is applicable. </a:t>
            </a:r>
          </a:p>
        </p:txBody>
      </p:sp>
      <p:sp>
        <p:nvSpPr>
          <p:cNvPr id="7" name="Rectangular Callout 6"/>
          <p:cNvSpPr/>
          <p:nvPr/>
        </p:nvSpPr>
        <p:spPr>
          <a:xfrm>
            <a:off x="4648200" y="8153400"/>
            <a:ext cx="2514600" cy="762000"/>
          </a:xfrm>
          <a:prstGeom prst="wedgeRectCallout">
            <a:avLst>
              <a:gd name="adj1" fmla="val -46196"/>
              <a:gd name="adj2" fmla="val -6254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…have a lot of …?</a:t>
            </a:r>
            <a:endParaRPr lang="en-US" dirty="0"/>
          </a:p>
        </p:txBody>
      </p:sp>
    </p:spTree>
    <p:extLst>
      <p:ext uri="{BB962C8B-B14F-4D97-AF65-F5344CB8AC3E}">
        <p14:creationId xmlns:p14="http://schemas.microsoft.com/office/powerpoint/2010/main" val="32950453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Picture provide by Tracy </a:t>
            </a:r>
            <a:r>
              <a:rPr lang="en-GB" dirty="0" err="1"/>
              <a:t>Boggiano</a:t>
            </a:r>
            <a:r>
              <a:rPr lang="en-GB" dirty="0"/>
              <a:t> from her book Query Store for SQL Server 2019.</a:t>
            </a:r>
          </a:p>
        </p:txBody>
      </p:sp>
      <p:sp>
        <p:nvSpPr>
          <p:cNvPr id="4" name="Rectangular Callout 3"/>
          <p:cNvSpPr/>
          <p:nvPr/>
        </p:nvSpPr>
        <p:spPr>
          <a:xfrm>
            <a:off x="6331057" y="3304929"/>
            <a:ext cx="2241235" cy="1318437"/>
          </a:xfrm>
          <a:prstGeom prst="wedgeRectCallout">
            <a:avLst>
              <a:gd name="adj1" fmla="val -254401"/>
              <a:gd name="adj2" fmla="val 91371"/>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GLOBAL: Please avoid using first person (“we”, “I”)  Always use “you” or “Microsoft” if that is applicable. </a:t>
            </a:r>
          </a:p>
        </p:txBody>
      </p:sp>
    </p:spTree>
    <p:extLst>
      <p:ext uri="{BB962C8B-B14F-4D97-AF65-F5344CB8AC3E}">
        <p14:creationId xmlns:p14="http://schemas.microsoft.com/office/powerpoint/2010/main" val="31964059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Rectangular Callout 3"/>
          <p:cNvSpPr/>
          <p:nvPr/>
        </p:nvSpPr>
        <p:spPr>
          <a:xfrm>
            <a:off x="6331057" y="3304929"/>
            <a:ext cx="2241235" cy="1318437"/>
          </a:xfrm>
          <a:prstGeom prst="wedgeRectCallout">
            <a:avLst>
              <a:gd name="adj1" fmla="val -254401"/>
              <a:gd name="adj2" fmla="val 91371"/>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GLOBAL: Please avoid using first person (“we”, “I”)  Always use “you” or “Microsoft” if that is applicable. </a:t>
            </a:r>
          </a:p>
        </p:txBody>
      </p:sp>
    </p:spTree>
    <p:extLst>
      <p:ext uri="{BB962C8B-B14F-4D97-AF65-F5344CB8AC3E}">
        <p14:creationId xmlns:p14="http://schemas.microsoft.com/office/powerpoint/2010/main" val="41916611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457200" y="4343400"/>
            <a:ext cx="5943600" cy="4114800"/>
          </a:xfrm>
        </p:spPr>
        <p:txBody>
          <a:bodyPr/>
          <a:lstStyle/>
          <a:p>
            <a:endParaRPr lang="en-US" dirty="0"/>
          </a:p>
        </p:txBody>
      </p:sp>
      <p:sp>
        <p:nvSpPr>
          <p:cNvPr id="4" name="Rectangular Callout 3"/>
          <p:cNvSpPr/>
          <p:nvPr/>
        </p:nvSpPr>
        <p:spPr>
          <a:xfrm>
            <a:off x="5943600" y="4495800"/>
            <a:ext cx="3276600" cy="1219200"/>
          </a:xfrm>
          <a:prstGeom prst="wedge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t>Please consider editing or deleting “</a:t>
            </a:r>
            <a:r>
              <a:rPr lang="en-US" sz="1400" dirty="0"/>
              <a:t>Give me the top queries that have changed in performance compared to the number of executions. “</a:t>
            </a:r>
          </a:p>
        </p:txBody>
      </p:sp>
    </p:spTree>
    <p:extLst>
      <p:ext uri="{BB962C8B-B14F-4D97-AF65-F5344CB8AC3E}">
        <p14:creationId xmlns:p14="http://schemas.microsoft.com/office/powerpoint/2010/main" val="303589567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Rectangular Callout 3"/>
          <p:cNvSpPr/>
          <p:nvPr/>
        </p:nvSpPr>
        <p:spPr>
          <a:xfrm>
            <a:off x="-838200" y="3124200"/>
            <a:ext cx="2057400" cy="990600"/>
          </a:xfrm>
          <a:prstGeom prst="wedgeRectCallout">
            <a:avLst>
              <a:gd name="adj1" fmla="val 33954"/>
              <a:gd name="adj2" fmla="val 938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What version does “Before” refer to?</a:t>
            </a:r>
            <a:endParaRPr lang="en-US" dirty="0"/>
          </a:p>
        </p:txBody>
      </p:sp>
      <p:sp>
        <p:nvSpPr>
          <p:cNvPr id="5" name="Rectangular Callout 4"/>
          <p:cNvSpPr/>
          <p:nvPr/>
        </p:nvSpPr>
        <p:spPr>
          <a:xfrm>
            <a:off x="2057400" y="3124200"/>
            <a:ext cx="2590800" cy="1066800"/>
          </a:xfrm>
          <a:prstGeom prst="wedgeRectCallout">
            <a:avLst>
              <a:gd name="adj1" fmla="val -33708"/>
              <a:gd name="adj2" fmla="val 8622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a:t>
            </a:r>
            <a:r>
              <a:rPr lang="en-GB" dirty="0"/>
              <a:t>query store compare plans was a complicated </a:t>
            </a:r>
            <a:r>
              <a:rPr lang="en-CA" dirty="0"/>
              <a:t>” is unclear – please revisit.</a:t>
            </a:r>
            <a:endParaRPr lang="en-US" dirty="0"/>
          </a:p>
        </p:txBody>
      </p:sp>
    </p:spTree>
    <p:extLst>
      <p:ext uri="{BB962C8B-B14F-4D97-AF65-F5344CB8AC3E}">
        <p14:creationId xmlns:p14="http://schemas.microsoft.com/office/powerpoint/2010/main" val="10233271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Rectangular Callout 3"/>
          <p:cNvSpPr/>
          <p:nvPr/>
        </p:nvSpPr>
        <p:spPr>
          <a:xfrm>
            <a:off x="4953000" y="3657600"/>
            <a:ext cx="2362200" cy="1219200"/>
          </a:xfrm>
          <a:prstGeom prst="wedgeRectCallout">
            <a:avLst>
              <a:gd name="adj1" fmla="val -98252"/>
              <a:gd name="adj2" fmla="val 7656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Parameter-sensitive?  GLOBAL query</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 name="Rectangular Callout 4"/>
          <p:cNvSpPr/>
          <p:nvPr/>
        </p:nvSpPr>
        <p:spPr>
          <a:xfrm>
            <a:off x="-3429000" y="3810000"/>
            <a:ext cx="3124200" cy="2590800"/>
          </a:xfrm>
          <a:prstGeom prst="wedgeRectCallout">
            <a:avLst>
              <a:gd name="adj1" fmla="val 109045"/>
              <a:gd name="adj2" fmla="val -330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GLOBAL: Do not capitalize generic terms. Please note that we do not capitalize terms unless they are from the UI or are feature or product names. Please consider lowercasing such terms throughout this document.</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 name="Rectangular Callout 5"/>
          <p:cNvSpPr/>
          <p:nvPr/>
        </p:nvSpPr>
        <p:spPr>
          <a:xfrm>
            <a:off x="7696200" y="5943600"/>
            <a:ext cx="2241235" cy="1318437"/>
          </a:xfrm>
          <a:prstGeom prst="wedgeRectCallout">
            <a:avLst>
              <a:gd name="adj1" fmla="val -258604"/>
              <a:gd name="adj2" fmla="val -20151"/>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GLOBAL: Please avoid using first person (“we”, “I”)  Always use “you” or “Microsoft” if that is applicable. </a:t>
            </a:r>
          </a:p>
        </p:txBody>
      </p:sp>
      <p:sp>
        <p:nvSpPr>
          <p:cNvPr id="7" name="Rectangular Callout 6"/>
          <p:cNvSpPr/>
          <p:nvPr/>
        </p:nvSpPr>
        <p:spPr>
          <a:xfrm>
            <a:off x="4648200" y="8153400"/>
            <a:ext cx="2514600" cy="762000"/>
          </a:xfrm>
          <a:prstGeom prst="wedgeRectCallout">
            <a:avLst>
              <a:gd name="adj1" fmla="val -46196"/>
              <a:gd name="adj2" fmla="val -6254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…have a lot of …?</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547249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Rectangular Callout 3"/>
          <p:cNvSpPr/>
          <p:nvPr/>
        </p:nvSpPr>
        <p:spPr>
          <a:xfrm>
            <a:off x="4953000" y="3657600"/>
            <a:ext cx="2362200" cy="1219200"/>
          </a:xfrm>
          <a:prstGeom prst="wedgeRectCallout">
            <a:avLst>
              <a:gd name="adj1" fmla="val -98252"/>
              <a:gd name="adj2" fmla="val 7656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Parameter-sensitive?  GLOBAL query</a:t>
            </a:r>
            <a:endParaRPr lang="en-US" dirty="0"/>
          </a:p>
        </p:txBody>
      </p:sp>
      <p:sp>
        <p:nvSpPr>
          <p:cNvPr id="5" name="Rectangular Callout 4"/>
          <p:cNvSpPr/>
          <p:nvPr/>
        </p:nvSpPr>
        <p:spPr>
          <a:xfrm>
            <a:off x="-3429000" y="3810000"/>
            <a:ext cx="3124200" cy="2590800"/>
          </a:xfrm>
          <a:prstGeom prst="wedgeRectCallout">
            <a:avLst>
              <a:gd name="adj1" fmla="val 109045"/>
              <a:gd name="adj2" fmla="val -330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GLOBAL: Do not capitalize generic terms. Please note that we do not capitalize terms unless they are from the UI or are feature or product names. Please consider lowercasing such terms throughout this document.</a:t>
            </a:r>
            <a:endParaRPr lang="en-US" dirty="0"/>
          </a:p>
        </p:txBody>
      </p:sp>
      <p:sp>
        <p:nvSpPr>
          <p:cNvPr id="6" name="Rectangular Callout 5"/>
          <p:cNvSpPr/>
          <p:nvPr/>
        </p:nvSpPr>
        <p:spPr>
          <a:xfrm>
            <a:off x="7696200" y="5943600"/>
            <a:ext cx="2241235" cy="1318437"/>
          </a:xfrm>
          <a:prstGeom prst="wedgeRectCallout">
            <a:avLst>
              <a:gd name="adj1" fmla="val -258604"/>
              <a:gd name="adj2" fmla="val -20151"/>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GLOBAL: Please avoid using first person (“we”, “I”)  Always use “you” or “Microsoft” if that is applicable. </a:t>
            </a:r>
          </a:p>
        </p:txBody>
      </p:sp>
      <p:sp>
        <p:nvSpPr>
          <p:cNvPr id="7" name="Rectangular Callout 6"/>
          <p:cNvSpPr/>
          <p:nvPr/>
        </p:nvSpPr>
        <p:spPr>
          <a:xfrm>
            <a:off x="4648200" y="8153400"/>
            <a:ext cx="2514600" cy="762000"/>
          </a:xfrm>
          <a:prstGeom prst="wedgeRectCallout">
            <a:avLst>
              <a:gd name="adj1" fmla="val -46196"/>
              <a:gd name="adj2" fmla="val -6254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…have a lot of …?</a:t>
            </a:r>
            <a:endParaRPr lang="en-US" dirty="0"/>
          </a:p>
        </p:txBody>
      </p:sp>
    </p:spTree>
    <p:extLst>
      <p:ext uri="{BB962C8B-B14F-4D97-AF65-F5344CB8AC3E}">
        <p14:creationId xmlns:p14="http://schemas.microsoft.com/office/powerpoint/2010/main" val="17202907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Rectangular Callout 3"/>
          <p:cNvSpPr/>
          <p:nvPr/>
        </p:nvSpPr>
        <p:spPr>
          <a:xfrm>
            <a:off x="4953000" y="3657600"/>
            <a:ext cx="2362200" cy="1219200"/>
          </a:xfrm>
          <a:prstGeom prst="wedgeRectCallout">
            <a:avLst>
              <a:gd name="adj1" fmla="val -98252"/>
              <a:gd name="adj2" fmla="val 7656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Parameter-sensitive?  GLOBAL query</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 name="Rectangular Callout 4"/>
          <p:cNvSpPr/>
          <p:nvPr/>
        </p:nvSpPr>
        <p:spPr>
          <a:xfrm>
            <a:off x="-3429000" y="3810000"/>
            <a:ext cx="3124200" cy="2590800"/>
          </a:xfrm>
          <a:prstGeom prst="wedgeRectCallout">
            <a:avLst>
              <a:gd name="adj1" fmla="val 109045"/>
              <a:gd name="adj2" fmla="val -330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GLOBAL: Do not capitalize generic terms. Please note that we do not capitalize terms unless they are from the UI or are feature or product names. Please consider lowercasing such terms throughout this document.</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 name="Rectangular Callout 5"/>
          <p:cNvSpPr/>
          <p:nvPr/>
        </p:nvSpPr>
        <p:spPr>
          <a:xfrm>
            <a:off x="7696200" y="5943600"/>
            <a:ext cx="2241235" cy="1318437"/>
          </a:xfrm>
          <a:prstGeom prst="wedgeRectCallout">
            <a:avLst>
              <a:gd name="adj1" fmla="val -258604"/>
              <a:gd name="adj2" fmla="val -20151"/>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GLOBAL: Please avoid using first person (“we”, “I”)  Always use “you” or “Microsoft” if that is applicable. </a:t>
            </a:r>
          </a:p>
        </p:txBody>
      </p:sp>
      <p:sp>
        <p:nvSpPr>
          <p:cNvPr id="7" name="Rectangular Callout 6"/>
          <p:cNvSpPr/>
          <p:nvPr/>
        </p:nvSpPr>
        <p:spPr>
          <a:xfrm>
            <a:off x="4648200" y="8153400"/>
            <a:ext cx="2514600" cy="762000"/>
          </a:xfrm>
          <a:prstGeom prst="wedgeRectCallout">
            <a:avLst>
              <a:gd name="adj1" fmla="val -46196"/>
              <a:gd name="adj2" fmla="val -6254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…have a lot of …?</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547249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E97690-D681-4B47-8FD4-7300C9E579A2}" type="slidenum">
              <a:rPr lang="en-US" smtClean="0"/>
              <a:t>12</a:t>
            </a:fld>
            <a:endParaRPr lang="en-US"/>
          </a:p>
        </p:txBody>
      </p:sp>
    </p:spTree>
    <p:extLst>
      <p:ext uri="{BB962C8B-B14F-4D97-AF65-F5344CB8AC3E}">
        <p14:creationId xmlns:p14="http://schemas.microsoft.com/office/powerpoint/2010/main" val="3301999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E97690-D681-4B47-8FD4-7300C9E579A2}" type="slidenum">
              <a:rPr lang="en-US" smtClean="0"/>
              <a:t>13</a:t>
            </a:fld>
            <a:endParaRPr lang="en-US"/>
          </a:p>
        </p:txBody>
      </p:sp>
    </p:spTree>
    <p:extLst>
      <p:ext uri="{BB962C8B-B14F-4D97-AF65-F5344CB8AC3E}">
        <p14:creationId xmlns:p14="http://schemas.microsoft.com/office/powerpoint/2010/main" val="4746460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E97690-D681-4B47-8FD4-7300C9E579A2}" type="slidenum">
              <a:rPr lang="en-US" smtClean="0"/>
              <a:t>14</a:t>
            </a:fld>
            <a:endParaRPr lang="en-US"/>
          </a:p>
        </p:txBody>
      </p:sp>
    </p:spTree>
    <p:extLst>
      <p:ext uri="{BB962C8B-B14F-4D97-AF65-F5344CB8AC3E}">
        <p14:creationId xmlns:p14="http://schemas.microsoft.com/office/powerpoint/2010/main" val="26042096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E97690-D681-4B47-8FD4-7300C9E579A2}" type="slidenum">
              <a:rPr lang="en-US" smtClean="0"/>
              <a:t>15</a:t>
            </a:fld>
            <a:endParaRPr lang="en-US"/>
          </a:p>
        </p:txBody>
      </p:sp>
    </p:spTree>
    <p:extLst>
      <p:ext uri="{BB962C8B-B14F-4D97-AF65-F5344CB8AC3E}">
        <p14:creationId xmlns:p14="http://schemas.microsoft.com/office/powerpoint/2010/main" val="3771214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E97690-D681-4B47-8FD4-7300C9E579A2}" type="slidenum">
              <a:rPr lang="en-US" smtClean="0"/>
              <a:t>16</a:t>
            </a:fld>
            <a:endParaRPr lang="en-US"/>
          </a:p>
        </p:txBody>
      </p:sp>
    </p:spTree>
    <p:extLst>
      <p:ext uri="{BB962C8B-B14F-4D97-AF65-F5344CB8AC3E}">
        <p14:creationId xmlns:p14="http://schemas.microsoft.com/office/powerpoint/2010/main" val="1222987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6"/>
            <a:ext cx="11653523" cy="1828193"/>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5">
            <a:extLst>
              <a:ext uri="{FF2B5EF4-FFF2-40B4-BE49-F238E27FC236}">
                <a16:creationId xmlns:a16="http://schemas.microsoft.com/office/drawing/2014/main" id="{B97B15E4-CDBA-4931-BA44-2308C213F725}"/>
              </a:ext>
            </a:extLst>
          </p:cNvPr>
          <p:cNvSpPr>
            <a:spLocks noGrp="1"/>
          </p:cNvSpPr>
          <p:nvPr>
            <p:ph type="title"/>
          </p:nvPr>
        </p:nvSpPr>
        <p:spPr>
          <a:xfrm>
            <a:off x="269238" y="174885"/>
            <a:ext cx="10972800" cy="1143000"/>
          </a:xfrm>
        </p:spPr>
        <p:txBody>
          <a:bodyPr/>
          <a:lstStyle>
            <a:lvl1pPr>
              <a:defRPr sz="4400"/>
            </a:lvl1pPr>
          </a:lstStyle>
          <a:p>
            <a:r>
              <a:rPr lang="en-US" dirty="0"/>
              <a:t>Click to edit Master title style</a:t>
            </a:r>
          </a:p>
        </p:txBody>
      </p:sp>
    </p:spTree>
    <p:extLst>
      <p:ext uri="{BB962C8B-B14F-4D97-AF65-F5344CB8AC3E}">
        <p14:creationId xmlns:p14="http://schemas.microsoft.com/office/powerpoint/2010/main" val="1900650071"/>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3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itle 5">
            <a:extLst>
              <a:ext uri="{FF2B5EF4-FFF2-40B4-BE49-F238E27FC236}">
                <a16:creationId xmlns:a16="http://schemas.microsoft.com/office/drawing/2014/main" id="{082C088D-CF51-4106-A89F-92A00DA4E3E2}"/>
              </a:ext>
            </a:extLst>
          </p:cNvPr>
          <p:cNvSpPr>
            <a:spLocks noGrp="1"/>
          </p:cNvSpPr>
          <p:nvPr>
            <p:ph type="title"/>
          </p:nvPr>
        </p:nvSpPr>
        <p:spPr>
          <a:xfrm>
            <a:off x="269238" y="174885"/>
            <a:ext cx="10972800" cy="1143000"/>
          </a:xfrm>
        </p:spPr>
        <p:txBody>
          <a:bodyPr/>
          <a:lstStyle>
            <a:lvl1pPr>
              <a:defRPr sz="4400"/>
            </a:lvl1pPr>
          </a:lstStyle>
          <a:p>
            <a:r>
              <a:rPr lang="en-US" dirty="0"/>
              <a:t>Click to edit Master title style</a:t>
            </a:r>
          </a:p>
        </p:txBody>
      </p:sp>
    </p:spTree>
    <p:extLst>
      <p:ext uri="{BB962C8B-B14F-4D97-AF65-F5344CB8AC3E}">
        <p14:creationId xmlns:p14="http://schemas.microsoft.com/office/powerpoint/2010/main" val="3919288385"/>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4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itle 5">
            <a:extLst>
              <a:ext uri="{FF2B5EF4-FFF2-40B4-BE49-F238E27FC236}">
                <a16:creationId xmlns:a16="http://schemas.microsoft.com/office/drawing/2014/main" id="{BFBDD1FF-22F7-4296-825E-B60DB0914794}"/>
              </a:ext>
            </a:extLst>
          </p:cNvPr>
          <p:cNvSpPr>
            <a:spLocks noGrp="1"/>
          </p:cNvSpPr>
          <p:nvPr>
            <p:ph type="title"/>
          </p:nvPr>
        </p:nvSpPr>
        <p:spPr>
          <a:xfrm>
            <a:off x="269238" y="174885"/>
            <a:ext cx="10972800" cy="1143000"/>
          </a:xfrm>
        </p:spPr>
        <p:txBody>
          <a:bodyPr/>
          <a:lstStyle>
            <a:lvl1pPr>
              <a:defRPr sz="4400"/>
            </a:lvl1pPr>
          </a:lstStyle>
          <a:p>
            <a:r>
              <a:rPr lang="en-US" dirty="0"/>
              <a:t>Click to edit Master title style</a:t>
            </a:r>
          </a:p>
        </p:txBody>
      </p:sp>
    </p:spTree>
    <p:extLst>
      <p:ext uri="{BB962C8B-B14F-4D97-AF65-F5344CB8AC3E}">
        <p14:creationId xmlns:p14="http://schemas.microsoft.com/office/powerpoint/2010/main" val="21738273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8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itle 5">
            <a:extLst>
              <a:ext uri="{FF2B5EF4-FFF2-40B4-BE49-F238E27FC236}">
                <a16:creationId xmlns:a16="http://schemas.microsoft.com/office/drawing/2014/main" id="{EEBA7D68-C180-4C4F-A69B-85E951F34592}"/>
              </a:ext>
            </a:extLst>
          </p:cNvPr>
          <p:cNvSpPr>
            <a:spLocks noGrp="1"/>
          </p:cNvSpPr>
          <p:nvPr>
            <p:ph type="title"/>
          </p:nvPr>
        </p:nvSpPr>
        <p:spPr>
          <a:xfrm>
            <a:off x="269238" y="174885"/>
            <a:ext cx="10972800" cy="1143000"/>
          </a:xfrm>
        </p:spPr>
        <p:txBody>
          <a:bodyPr/>
          <a:lstStyle>
            <a:lvl1pPr>
              <a:defRPr sz="4400"/>
            </a:lvl1pPr>
          </a:lstStyle>
          <a:p>
            <a:r>
              <a:rPr lang="en-US" dirty="0"/>
              <a:t>Click to edit Master title style</a:t>
            </a:r>
          </a:p>
        </p:txBody>
      </p:sp>
    </p:spTree>
    <p:extLst>
      <p:ext uri="{BB962C8B-B14F-4D97-AF65-F5344CB8AC3E}">
        <p14:creationId xmlns:p14="http://schemas.microsoft.com/office/powerpoint/2010/main" val="1776118266"/>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9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itle 5">
            <a:extLst>
              <a:ext uri="{FF2B5EF4-FFF2-40B4-BE49-F238E27FC236}">
                <a16:creationId xmlns:a16="http://schemas.microsoft.com/office/drawing/2014/main" id="{8149DC72-878A-4840-BC9E-439DE2364509}"/>
              </a:ext>
            </a:extLst>
          </p:cNvPr>
          <p:cNvSpPr>
            <a:spLocks noGrp="1"/>
          </p:cNvSpPr>
          <p:nvPr>
            <p:ph type="title"/>
          </p:nvPr>
        </p:nvSpPr>
        <p:spPr>
          <a:xfrm>
            <a:off x="269238" y="174885"/>
            <a:ext cx="10972800" cy="1143000"/>
          </a:xfrm>
        </p:spPr>
        <p:txBody>
          <a:bodyPr/>
          <a:lstStyle>
            <a:lvl1pPr>
              <a:defRPr sz="4400"/>
            </a:lvl1pPr>
          </a:lstStyle>
          <a:p>
            <a:r>
              <a:rPr lang="en-US" dirty="0"/>
              <a:t>Click to edit Master title style</a:t>
            </a:r>
          </a:p>
        </p:txBody>
      </p:sp>
    </p:spTree>
    <p:extLst>
      <p:ext uri="{BB962C8B-B14F-4D97-AF65-F5344CB8AC3E}">
        <p14:creationId xmlns:p14="http://schemas.microsoft.com/office/powerpoint/2010/main" val="3624233115"/>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0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itle 5">
            <a:extLst>
              <a:ext uri="{FF2B5EF4-FFF2-40B4-BE49-F238E27FC236}">
                <a16:creationId xmlns:a16="http://schemas.microsoft.com/office/drawing/2014/main" id="{5036CF68-B123-4DCD-983A-66FEC7DF02A3}"/>
              </a:ext>
            </a:extLst>
          </p:cNvPr>
          <p:cNvSpPr>
            <a:spLocks noGrp="1"/>
          </p:cNvSpPr>
          <p:nvPr>
            <p:ph type="title"/>
          </p:nvPr>
        </p:nvSpPr>
        <p:spPr>
          <a:xfrm>
            <a:off x="269238" y="174885"/>
            <a:ext cx="10972800" cy="1143000"/>
          </a:xfrm>
        </p:spPr>
        <p:txBody>
          <a:bodyPr/>
          <a:lstStyle>
            <a:lvl1pPr>
              <a:defRPr sz="4400"/>
            </a:lvl1pPr>
          </a:lstStyle>
          <a:p>
            <a:r>
              <a:rPr lang="en-US" dirty="0"/>
              <a:t>Click to edit Master title style</a:t>
            </a:r>
          </a:p>
        </p:txBody>
      </p:sp>
    </p:spTree>
    <p:extLst>
      <p:ext uri="{BB962C8B-B14F-4D97-AF65-F5344CB8AC3E}">
        <p14:creationId xmlns:p14="http://schemas.microsoft.com/office/powerpoint/2010/main" val="122057065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itle 5">
            <a:extLst>
              <a:ext uri="{FF2B5EF4-FFF2-40B4-BE49-F238E27FC236}">
                <a16:creationId xmlns:a16="http://schemas.microsoft.com/office/drawing/2014/main" id="{1CDB8115-D0CC-48E6-B152-8CE09DAA0CB4}"/>
              </a:ext>
            </a:extLst>
          </p:cNvPr>
          <p:cNvSpPr>
            <a:spLocks noGrp="1"/>
          </p:cNvSpPr>
          <p:nvPr>
            <p:ph type="title"/>
          </p:nvPr>
        </p:nvSpPr>
        <p:spPr>
          <a:xfrm>
            <a:off x="269238" y="174885"/>
            <a:ext cx="10972800" cy="1143000"/>
          </a:xfrm>
        </p:spPr>
        <p:txBody>
          <a:bodyPr/>
          <a:lstStyle>
            <a:lvl1pPr>
              <a:defRPr sz="4400"/>
            </a:lvl1pPr>
          </a:lstStyle>
          <a:p>
            <a:r>
              <a:rPr lang="en-US" dirty="0"/>
              <a:t>Click to edit Master title style</a:t>
            </a:r>
          </a:p>
        </p:txBody>
      </p:sp>
    </p:spTree>
    <p:extLst>
      <p:ext uri="{BB962C8B-B14F-4D97-AF65-F5344CB8AC3E}">
        <p14:creationId xmlns:p14="http://schemas.microsoft.com/office/powerpoint/2010/main" val="4245660744"/>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22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itle 5">
            <a:extLst>
              <a:ext uri="{FF2B5EF4-FFF2-40B4-BE49-F238E27FC236}">
                <a16:creationId xmlns:a16="http://schemas.microsoft.com/office/drawing/2014/main" id="{54D4BB85-3FDB-4F40-B262-2B4528CEF11D}"/>
              </a:ext>
            </a:extLst>
          </p:cNvPr>
          <p:cNvSpPr>
            <a:spLocks noGrp="1"/>
          </p:cNvSpPr>
          <p:nvPr>
            <p:ph type="title"/>
          </p:nvPr>
        </p:nvSpPr>
        <p:spPr>
          <a:xfrm>
            <a:off x="269238" y="174885"/>
            <a:ext cx="10972800" cy="1143000"/>
          </a:xfrm>
        </p:spPr>
        <p:txBody>
          <a:bodyPr/>
          <a:lstStyle>
            <a:lvl1pPr>
              <a:defRPr sz="4400"/>
            </a:lvl1pPr>
          </a:lstStyle>
          <a:p>
            <a:r>
              <a:rPr lang="en-US" dirty="0"/>
              <a:t>Click to edit Master title style</a:t>
            </a:r>
          </a:p>
        </p:txBody>
      </p:sp>
    </p:spTree>
    <p:extLst>
      <p:ext uri="{BB962C8B-B14F-4D97-AF65-F5344CB8AC3E}">
        <p14:creationId xmlns:p14="http://schemas.microsoft.com/office/powerpoint/2010/main" val="133091618"/>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23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itle 5">
            <a:extLst>
              <a:ext uri="{FF2B5EF4-FFF2-40B4-BE49-F238E27FC236}">
                <a16:creationId xmlns:a16="http://schemas.microsoft.com/office/drawing/2014/main" id="{1CBF1975-CCF9-4EDD-A56E-A5F1F121D661}"/>
              </a:ext>
            </a:extLst>
          </p:cNvPr>
          <p:cNvSpPr>
            <a:spLocks noGrp="1"/>
          </p:cNvSpPr>
          <p:nvPr>
            <p:ph type="title"/>
          </p:nvPr>
        </p:nvSpPr>
        <p:spPr>
          <a:xfrm>
            <a:off x="269238" y="174885"/>
            <a:ext cx="10972800" cy="1143000"/>
          </a:xfrm>
        </p:spPr>
        <p:txBody>
          <a:bodyPr/>
          <a:lstStyle>
            <a:lvl1pPr>
              <a:defRPr sz="4400"/>
            </a:lvl1pPr>
          </a:lstStyle>
          <a:p>
            <a:r>
              <a:rPr lang="en-US" dirty="0"/>
              <a:t>Click to edit Master title style</a:t>
            </a:r>
          </a:p>
        </p:txBody>
      </p:sp>
    </p:spTree>
    <p:extLst>
      <p:ext uri="{BB962C8B-B14F-4D97-AF65-F5344CB8AC3E}">
        <p14:creationId xmlns:p14="http://schemas.microsoft.com/office/powerpoint/2010/main" val="973902997"/>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24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itle 5">
            <a:extLst>
              <a:ext uri="{FF2B5EF4-FFF2-40B4-BE49-F238E27FC236}">
                <a16:creationId xmlns:a16="http://schemas.microsoft.com/office/drawing/2014/main" id="{43764FA7-CF73-42CF-B891-8FED625CE161}"/>
              </a:ext>
            </a:extLst>
          </p:cNvPr>
          <p:cNvSpPr>
            <a:spLocks noGrp="1"/>
          </p:cNvSpPr>
          <p:nvPr>
            <p:ph type="title"/>
          </p:nvPr>
        </p:nvSpPr>
        <p:spPr>
          <a:xfrm>
            <a:off x="269238" y="174885"/>
            <a:ext cx="10972800" cy="1143000"/>
          </a:xfrm>
        </p:spPr>
        <p:txBody>
          <a:bodyPr/>
          <a:lstStyle>
            <a:lvl1pPr>
              <a:defRPr sz="4400"/>
            </a:lvl1pPr>
          </a:lstStyle>
          <a:p>
            <a:r>
              <a:rPr lang="en-US" dirty="0"/>
              <a:t>Click to edit Master title style</a:t>
            </a:r>
          </a:p>
        </p:txBody>
      </p:sp>
    </p:spTree>
    <p:extLst>
      <p:ext uri="{BB962C8B-B14F-4D97-AF65-F5344CB8AC3E}">
        <p14:creationId xmlns:p14="http://schemas.microsoft.com/office/powerpoint/2010/main" val="2583989363"/>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25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itle 5">
            <a:extLst>
              <a:ext uri="{FF2B5EF4-FFF2-40B4-BE49-F238E27FC236}">
                <a16:creationId xmlns:a16="http://schemas.microsoft.com/office/drawing/2014/main" id="{F49318DB-7D92-4444-9EA0-0BC21DE83BFC}"/>
              </a:ext>
            </a:extLst>
          </p:cNvPr>
          <p:cNvSpPr>
            <a:spLocks noGrp="1"/>
          </p:cNvSpPr>
          <p:nvPr>
            <p:ph type="title"/>
          </p:nvPr>
        </p:nvSpPr>
        <p:spPr>
          <a:xfrm>
            <a:off x="269238" y="174885"/>
            <a:ext cx="10972800" cy="1143000"/>
          </a:xfrm>
        </p:spPr>
        <p:txBody>
          <a:bodyPr/>
          <a:lstStyle>
            <a:lvl1pPr>
              <a:defRPr sz="4400"/>
            </a:lvl1pPr>
          </a:lstStyle>
          <a:p>
            <a:r>
              <a:rPr lang="en-US" dirty="0"/>
              <a:t>Click to edit Master title style</a:t>
            </a:r>
          </a:p>
        </p:txBody>
      </p:sp>
    </p:spTree>
    <p:extLst>
      <p:ext uri="{BB962C8B-B14F-4D97-AF65-F5344CB8AC3E}">
        <p14:creationId xmlns:p14="http://schemas.microsoft.com/office/powerpoint/2010/main" val="3440706460"/>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4">
                    <a:lumMod val="50000"/>
                  </a:schemeClr>
                </a:solidFill>
              </a:defRPr>
            </a:lvl1pPr>
          </a:lstStyle>
          <a:p>
            <a:r>
              <a:rPr lang="en-US" dirty="0"/>
              <a:t>Click to edit Master title style</a:t>
            </a:r>
          </a:p>
        </p:txBody>
      </p:sp>
    </p:spTree>
    <p:extLst>
      <p:ext uri="{BB962C8B-B14F-4D97-AF65-F5344CB8AC3E}">
        <p14:creationId xmlns:p14="http://schemas.microsoft.com/office/powerpoint/2010/main" val="151687720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26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itle 5">
            <a:extLst>
              <a:ext uri="{FF2B5EF4-FFF2-40B4-BE49-F238E27FC236}">
                <a16:creationId xmlns:a16="http://schemas.microsoft.com/office/drawing/2014/main" id="{EA38204D-680A-4BEB-8BC7-5A4BD743B367}"/>
              </a:ext>
            </a:extLst>
          </p:cNvPr>
          <p:cNvSpPr>
            <a:spLocks noGrp="1"/>
          </p:cNvSpPr>
          <p:nvPr>
            <p:ph type="title"/>
          </p:nvPr>
        </p:nvSpPr>
        <p:spPr>
          <a:xfrm>
            <a:off x="269238" y="174885"/>
            <a:ext cx="10972800" cy="1143000"/>
          </a:xfrm>
        </p:spPr>
        <p:txBody>
          <a:bodyPr/>
          <a:lstStyle>
            <a:lvl1pPr>
              <a:defRPr sz="4400"/>
            </a:lvl1pPr>
          </a:lstStyle>
          <a:p>
            <a:r>
              <a:rPr lang="en-US" dirty="0"/>
              <a:t>Click to edit Master title style</a:t>
            </a:r>
          </a:p>
        </p:txBody>
      </p:sp>
    </p:spTree>
    <p:extLst>
      <p:ext uri="{BB962C8B-B14F-4D97-AF65-F5344CB8AC3E}">
        <p14:creationId xmlns:p14="http://schemas.microsoft.com/office/powerpoint/2010/main" val="2423000855"/>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75840"/>
            <a:ext cx="8067760" cy="1793104"/>
          </a:xfrm>
          <a:prstGeom prst="rect">
            <a:avLst/>
          </a:prstGeom>
          <a:noFill/>
        </p:spPr>
        <p:txBody>
          <a:bodyPr lIns="146304" tIns="91440" rIns="146304" bIns="91440" anchor="t" anchorCtr="0"/>
          <a:lstStyle>
            <a:lvl1pPr>
              <a:defRPr sz="5294" spc="-98" baseline="0">
                <a:gradFill>
                  <a:gsLst>
                    <a:gs pos="3333">
                      <a:schemeClr val="tx2"/>
                    </a:gs>
                    <a:gs pos="39000">
                      <a:schemeClr val="tx2"/>
                    </a:gs>
                  </a:gsLst>
                  <a:lin ang="5400000" scaled="0"/>
                </a:gradFill>
              </a:defRPr>
            </a:lvl1pPr>
          </a:lstStyle>
          <a:p>
            <a:r>
              <a:rPr lang="en-US" dirty="0"/>
              <a:t>Presentation title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48585" y="6002431"/>
            <a:ext cx="1792850" cy="384107"/>
          </a:xfrm>
          <a:prstGeom prst="rect">
            <a:avLst/>
          </a:prstGeom>
        </p:spPr>
      </p:pic>
    </p:spTree>
    <p:extLst>
      <p:ext uri="{BB962C8B-B14F-4D97-AF65-F5344CB8AC3E}">
        <p14:creationId xmlns:p14="http://schemas.microsoft.com/office/powerpoint/2010/main" val="312456469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762269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rgbClr val="107C1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668761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229679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Slide Photo_Option">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7683" y="3436157"/>
            <a:ext cx="6276531" cy="1793104"/>
          </a:xfrm>
          <a:prstGeom prst="rect">
            <a:avLst/>
          </a:prstGeom>
          <a:noFill/>
        </p:spPr>
        <p:txBody>
          <a:bodyPr lIns="146304" tIns="91440" rIns="146304" bIns="91440" anchor="t" anchorCtr="0"/>
          <a:lstStyle>
            <a:lvl1pPr>
              <a:defRPr sz="3970" spc="-74" baseline="0">
                <a:gradFill>
                  <a:gsLst>
                    <a:gs pos="57576">
                      <a:srgbClr val="FFFFFF"/>
                    </a:gs>
                    <a:gs pos="35000">
                      <a:srgbClr val="FFFFFF"/>
                    </a:gs>
                  </a:gsLst>
                  <a:lin ang="5400000" scaled="0"/>
                </a:gradFill>
              </a:defRPr>
            </a:lvl1pPr>
          </a:lstStyle>
          <a:p>
            <a:r>
              <a:rPr lang="en-US" dirty="0"/>
              <a:t>Presentation title</a:t>
            </a:r>
          </a:p>
        </p:txBody>
      </p:sp>
      <p:pic>
        <p:nvPicPr>
          <p:cNvPr id="4" name="Picture 3" descr="A picture containing bridge, water, light&#10;&#10;Description automatically generated">
            <a:extLst>
              <a:ext uri="{FF2B5EF4-FFF2-40B4-BE49-F238E27FC236}">
                <a16:creationId xmlns:a16="http://schemas.microsoft.com/office/drawing/2014/main" id="{80C823BC-3C70-4E25-8C60-5F08CB23417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1924"/>
            <a:ext cx="12192000" cy="6889924"/>
          </a:xfrm>
          <a:prstGeom prst="rect">
            <a:avLst/>
          </a:prstGeom>
        </p:spPr>
      </p:pic>
      <p:sp>
        <p:nvSpPr>
          <p:cNvPr id="5" name="Title 1">
            <a:extLst>
              <a:ext uri="{FF2B5EF4-FFF2-40B4-BE49-F238E27FC236}">
                <a16:creationId xmlns:a16="http://schemas.microsoft.com/office/drawing/2014/main" id="{718B6869-28A8-4388-8306-E329A6D1903D}"/>
              </a:ext>
            </a:extLst>
          </p:cNvPr>
          <p:cNvSpPr txBox="1">
            <a:spLocks/>
          </p:cNvSpPr>
          <p:nvPr userDrawn="1"/>
        </p:nvSpPr>
        <p:spPr bwMode="auto">
          <a:xfrm>
            <a:off x="267683" y="3436157"/>
            <a:ext cx="6276531" cy="1793104"/>
          </a:xfrm>
          <a:prstGeom prst="rect">
            <a:avLst/>
          </a:prstGeom>
          <a:noFill/>
        </p:spPr>
        <p:txBody>
          <a:bodyPr lIns="146304" tIns="91440" rIns="146304" bIns="91440" anchor="t" anchorCtr="0"/>
          <a:lstStyle>
            <a:lvl1pPr algn="l" defTabSz="914367" rtl="0" eaLnBrk="1" latinLnBrk="0" hangingPunct="1">
              <a:lnSpc>
                <a:spcPct val="90000"/>
              </a:lnSpc>
              <a:spcBef>
                <a:spcPct val="0"/>
              </a:spcBef>
              <a:buNone/>
              <a:defRPr lang="en-US" sz="3970" b="0" kern="1200" cap="none" spc="-74" baseline="0">
                <a:ln w="3175">
                  <a:noFill/>
                </a:ln>
                <a:gradFill>
                  <a:gsLst>
                    <a:gs pos="57576">
                      <a:srgbClr val="FFFFFF"/>
                    </a:gs>
                    <a:gs pos="35000">
                      <a:srgbClr val="FFFFFF"/>
                    </a:gs>
                  </a:gsLst>
                  <a:lin ang="5400000" scaled="0"/>
                </a:gradFill>
                <a:effectLst/>
                <a:latin typeface="+mj-lt"/>
                <a:ea typeface="+mn-ea"/>
                <a:cs typeface="Segoe UI" pitchFamily="34" charset="0"/>
              </a:defRPr>
            </a:lvl1pPr>
          </a:lstStyle>
          <a:p>
            <a:r>
              <a:rPr lang="en-US"/>
              <a:t>Presentation title</a:t>
            </a:r>
            <a:endParaRPr lang="en-US" dirty="0"/>
          </a:p>
        </p:txBody>
      </p:sp>
      <p:sp>
        <p:nvSpPr>
          <p:cNvPr id="6" name="Rectangle 5">
            <a:extLst>
              <a:ext uri="{FF2B5EF4-FFF2-40B4-BE49-F238E27FC236}">
                <a16:creationId xmlns:a16="http://schemas.microsoft.com/office/drawing/2014/main" id="{37449785-A819-4624-8518-D5FC961AD4F1}"/>
              </a:ext>
            </a:extLst>
          </p:cNvPr>
          <p:cNvSpPr/>
          <p:nvPr userDrawn="1"/>
        </p:nvSpPr>
        <p:spPr>
          <a:xfrm>
            <a:off x="0" y="2698812"/>
            <a:ext cx="3870664" cy="4159188"/>
          </a:xfrm>
          <a:prstGeom prst="rect">
            <a:avLst/>
          </a:prstGeom>
          <a:solidFill>
            <a:srgbClr val="080808"/>
          </a:solidFill>
          <a:ln>
            <a:solidFill>
              <a:srgbClr val="080808"/>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2447A246-B4E2-489C-9DF1-F3FE63737CD1}"/>
              </a:ext>
            </a:extLst>
          </p:cNvPr>
          <p:cNvSpPr/>
          <p:nvPr userDrawn="1"/>
        </p:nvSpPr>
        <p:spPr>
          <a:xfrm rot="5400000">
            <a:off x="1529920" y="2621130"/>
            <a:ext cx="2684755" cy="5744595"/>
          </a:xfrm>
          <a:prstGeom prst="rect">
            <a:avLst/>
          </a:prstGeom>
          <a:solidFill>
            <a:srgbClr val="080808"/>
          </a:solidFill>
          <a:ln>
            <a:solidFill>
              <a:srgbClr val="080808"/>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7FBA654B-2693-47D3-825D-FFF76FB33630}"/>
              </a:ext>
            </a:extLst>
          </p:cNvPr>
          <p:cNvSpPr/>
          <p:nvPr userDrawn="1"/>
        </p:nvSpPr>
        <p:spPr>
          <a:xfrm>
            <a:off x="1071817" y="3342877"/>
            <a:ext cx="3870664" cy="1793104"/>
          </a:xfrm>
          <a:prstGeom prst="rect">
            <a:avLst/>
          </a:prstGeom>
          <a:solidFill>
            <a:srgbClr val="080808"/>
          </a:solidFill>
          <a:ln>
            <a:solidFill>
              <a:srgbClr val="080808"/>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76282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6"/>
            <a:ext cx="11653523" cy="1828193"/>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5">
            <a:extLst>
              <a:ext uri="{FF2B5EF4-FFF2-40B4-BE49-F238E27FC236}">
                <a16:creationId xmlns:a16="http://schemas.microsoft.com/office/drawing/2014/main" id="{B97B15E4-CDBA-4931-BA44-2308C213F725}"/>
              </a:ext>
            </a:extLst>
          </p:cNvPr>
          <p:cNvSpPr>
            <a:spLocks noGrp="1"/>
          </p:cNvSpPr>
          <p:nvPr>
            <p:ph type="title"/>
          </p:nvPr>
        </p:nvSpPr>
        <p:spPr>
          <a:xfrm>
            <a:off x="269238" y="174885"/>
            <a:ext cx="10972800" cy="1143000"/>
          </a:xfrm>
        </p:spPr>
        <p:txBody>
          <a:bodyPr/>
          <a:lstStyle>
            <a:lvl1pPr>
              <a:defRPr sz="4400"/>
            </a:lvl1pPr>
          </a:lstStyle>
          <a:p>
            <a:r>
              <a:rPr lang="en-US" dirty="0"/>
              <a:t>Click to edit Master title style</a:t>
            </a:r>
          </a:p>
        </p:txBody>
      </p:sp>
    </p:spTree>
    <p:extLst>
      <p:ext uri="{BB962C8B-B14F-4D97-AF65-F5344CB8AC3E}">
        <p14:creationId xmlns:p14="http://schemas.microsoft.com/office/powerpoint/2010/main" val="4144416413"/>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4">
                    <a:lumMod val="50000"/>
                  </a:schemeClr>
                </a:solidFill>
              </a:defRPr>
            </a:lvl1pPr>
          </a:lstStyle>
          <a:p>
            <a:r>
              <a:rPr lang="en-US" dirty="0"/>
              <a:t>Click to edit Master title style</a:t>
            </a:r>
          </a:p>
        </p:txBody>
      </p:sp>
    </p:spTree>
    <p:extLst>
      <p:ext uri="{BB962C8B-B14F-4D97-AF65-F5344CB8AC3E}">
        <p14:creationId xmlns:p14="http://schemas.microsoft.com/office/powerpoint/2010/main" val="399391043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Title 5">
            <a:extLst>
              <a:ext uri="{FF2B5EF4-FFF2-40B4-BE49-F238E27FC236}">
                <a16:creationId xmlns:a16="http://schemas.microsoft.com/office/drawing/2014/main" id="{B7899E10-A5AD-4F10-B12D-0B5A23C4BFEA}"/>
              </a:ext>
            </a:extLst>
          </p:cNvPr>
          <p:cNvSpPr>
            <a:spLocks noGrp="1"/>
          </p:cNvSpPr>
          <p:nvPr>
            <p:ph type="title"/>
          </p:nvPr>
        </p:nvSpPr>
        <p:spPr>
          <a:xfrm>
            <a:off x="269238" y="174885"/>
            <a:ext cx="10972800" cy="1143000"/>
          </a:xfrm>
        </p:spPr>
        <p:txBody>
          <a:bodyPr/>
          <a:lstStyle>
            <a:lvl1pPr>
              <a:defRPr sz="4400"/>
            </a:lvl1pPr>
          </a:lstStyle>
          <a:p>
            <a:r>
              <a:rPr lang="en-US" dirty="0"/>
              <a:t>Click to edit Master title style</a:t>
            </a:r>
          </a:p>
        </p:txBody>
      </p:sp>
    </p:spTree>
    <p:extLst>
      <p:ext uri="{BB962C8B-B14F-4D97-AF65-F5344CB8AC3E}">
        <p14:creationId xmlns:p14="http://schemas.microsoft.com/office/powerpoint/2010/main" val="234843867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609600" y="6356351"/>
            <a:ext cx="2844800" cy="365125"/>
          </a:xfrm>
          <a:prstGeom prst="rect">
            <a:avLst/>
          </a:prstGeom>
        </p:spPr>
        <p:txBody>
          <a:bodyPr/>
          <a:lstStyle/>
          <a:p>
            <a:fld id="{4BAEA856-D6E1-42A4-9356-6BE13B26CF23}" type="datetimeFigureOut">
              <a:rPr lang="en-US" smtClean="0">
                <a:solidFill>
                  <a:prstClr val="black">
                    <a:tint val="75000"/>
                  </a:prstClr>
                </a:solidFill>
              </a:rPr>
              <a:pPr/>
              <a:t>3/29/2021</a:t>
            </a:fld>
            <a:endParaRPr lang="en-US" dirty="0">
              <a:solidFill>
                <a:prstClr val="black">
                  <a:tint val="75000"/>
                </a:prstClr>
              </a:solidFill>
            </a:endParaRPr>
          </a:p>
        </p:txBody>
      </p:sp>
      <p:sp>
        <p:nvSpPr>
          <p:cNvPr id="5" name="Footer Placeholder 4"/>
          <p:cNvSpPr>
            <a:spLocks noGrp="1"/>
          </p:cNvSpPr>
          <p:nvPr>
            <p:ph type="ftr" sz="quarter" idx="11"/>
          </p:nvPr>
        </p:nvSpPr>
        <p:spPr>
          <a:xfrm>
            <a:off x="4165600" y="6356351"/>
            <a:ext cx="3860800" cy="365125"/>
          </a:xfrm>
          <a:prstGeom prst="rect">
            <a:avLst/>
          </a:prstGeom>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a:xfrm>
            <a:off x="8737600" y="6356351"/>
            <a:ext cx="2844800" cy="365125"/>
          </a:xfrm>
          <a:prstGeom prst="rect">
            <a:avLst/>
          </a:prstGeom>
        </p:spPr>
        <p:txBody>
          <a:bodyPr/>
          <a:lstStyle/>
          <a:p>
            <a:fld id="{F85E53AC-C7F6-4C31-9180-F583D71E5207}" type="slidenum">
              <a:rPr lang="en-US" smtClean="0">
                <a:solidFill>
                  <a:prstClr val="black">
                    <a:tint val="75000"/>
                  </a:prstClr>
                </a:solidFill>
              </a:rPr>
              <a:pPr/>
              <a:t>‹#›</a:t>
            </a:fld>
            <a:endParaRPr lang="en-US" dirty="0">
              <a:solidFill>
                <a:prstClr val="black">
                  <a:tint val="75000"/>
                </a:prstClr>
              </a:solidFill>
            </a:endParaRPr>
          </a:p>
        </p:txBody>
      </p:sp>
      <p:sp>
        <p:nvSpPr>
          <p:cNvPr id="7" name="Title 5">
            <a:extLst>
              <a:ext uri="{FF2B5EF4-FFF2-40B4-BE49-F238E27FC236}">
                <a16:creationId xmlns:a16="http://schemas.microsoft.com/office/drawing/2014/main" id="{B358B76C-5071-47D4-9FDA-3D4BD8A3AF71}"/>
              </a:ext>
            </a:extLst>
          </p:cNvPr>
          <p:cNvSpPr txBox="1">
            <a:spLocks/>
          </p:cNvSpPr>
          <p:nvPr userDrawn="1"/>
        </p:nvSpPr>
        <p:spPr>
          <a:xfrm>
            <a:off x="269238" y="174885"/>
            <a:ext cx="10972800" cy="1143000"/>
          </a:xfrm>
          <a:prstGeom prst="rect">
            <a:avLst/>
          </a:prstGeom>
        </p:spPr>
        <p:txBody>
          <a:bodyPr vert="horz" lIns="91440" tIns="45720" rIns="91440" bIns="45720" rtlCol="0" anchor="t">
            <a:noAutofit/>
          </a:bodyPr>
          <a:lstStyle>
            <a:lvl1pPr marL="0" marR="0" indent="0" algn="l" defTabSz="457112" rtl="0" eaLnBrk="1" fontAlgn="auto" latinLnBrk="0" hangingPunct="1">
              <a:lnSpc>
                <a:spcPts val="3500"/>
              </a:lnSpc>
              <a:spcBef>
                <a:spcPct val="0"/>
              </a:spcBef>
              <a:spcAft>
                <a:spcPts val="0"/>
              </a:spcAft>
              <a:buClrTx/>
              <a:buSzTx/>
              <a:buFontTx/>
              <a:buNone/>
              <a:tabLst/>
              <a:defRPr kumimoji="0" lang="en-US" sz="4400" b="0" i="0" u="none" strike="noStrike" kern="1200" cap="none" spc="0" normalizeH="0" baseline="0">
                <a:ln>
                  <a:noFill/>
                </a:ln>
                <a:solidFill>
                  <a:schemeClr val="accent4">
                    <a:lumMod val="50000"/>
                  </a:schemeClr>
                </a:solidFill>
                <a:effectLst/>
                <a:uLnTx/>
                <a:uFillTx/>
                <a:latin typeface="+mj-lt"/>
                <a:ea typeface="+mj-ea"/>
                <a:cs typeface="Segoe UI Light"/>
              </a:defRPr>
            </a:lvl1pPr>
          </a:lstStyle>
          <a:p>
            <a:r>
              <a:rPr lang="en-US"/>
              <a:t>Click to edit Master title style</a:t>
            </a:r>
            <a:endParaRPr lang="en-US" dirty="0"/>
          </a:p>
        </p:txBody>
      </p:sp>
    </p:spTree>
    <p:extLst>
      <p:ext uri="{BB962C8B-B14F-4D97-AF65-F5344CB8AC3E}">
        <p14:creationId xmlns:p14="http://schemas.microsoft.com/office/powerpoint/2010/main" val="30274684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Title 5">
            <a:extLst>
              <a:ext uri="{FF2B5EF4-FFF2-40B4-BE49-F238E27FC236}">
                <a16:creationId xmlns:a16="http://schemas.microsoft.com/office/drawing/2014/main" id="{B7899E10-A5AD-4F10-B12D-0B5A23C4BFEA}"/>
              </a:ext>
            </a:extLst>
          </p:cNvPr>
          <p:cNvSpPr>
            <a:spLocks noGrp="1"/>
          </p:cNvSpPr>
          <p:nvPr>
            <p:ph type="title"/>
          </p:nvPr>
        </p:nvSpPr>
        <p:spPr>
          <a:xfrm>
            <a:off x="269238" y="174885"/>
            <a:ext cx="10972800" cy="1143000"/>
          </a:xfrm>
        </p:spPr>
        <p:txBody>
          <a:bodyPr/>
          <a:lstStyle>
            <a:lvl1pPr>
              <a:defRPr sz="4400"/>
            </a:lvl1pPr>
          </a:lstStyle>
          <a:p>
            <a:r>
              <a:rPr lang="en-US" dirty="0"/>
              <a:t>Click to edit Master title style</a:t>
            </a:r>
          </a:p>
        </p:txBody>
      </p:sp>
    </p:spTree>
    <p:extLst>
      <p:ext uri="{BB962C8B-B14F-4D97-AF65-F5344CB8AC3E}">
        <p14:creationId xmlns:p14="http://schemas.microsoft.com/office/powerpoint/2010/main" val="268093317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6"/>
            <a:ext cx="11653523" cy="1828193"/>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7" name="TextBox 6">
            <a:extLst>
              <a:ext uri="{FF2B5EF4-FFF2-40B4-BE49-F238E27FC236}">
                <a16:creationId xmlns:a16="http://schemas.microsoft.com/office/drawing/2014/main" id="{2B92AD93-F71E-4F73-B8D7-AEA8E8D12ADA}"/>
              </a:ext>
            </a:extLst>
          </p:cNvPr>
          <p:cNvSpPr txBox="1"/>
          <p:nvPr userDrawn="1"/>
        </p:nvSpPr>
        <p:spPr>
          <a:xfrm>
            <a:off x="11978903" y="5821363"/>
            <a:ext cx="184731" cy="369332"/>
          </a:xfrm>
          <a:prstGeom prst="rect">
            <a:avLst/>
          </a:prstGeom>
          <a:noFill/>
        </p:spPr>
        <p:txBody>
          <a:bodyPr wrap="none" rtlCol="0">
            <a:spAutoFit/>
          </a:bodyPr>
          <a:lstStyle/>
          <a:p>
            <a:pPr defTabSz="913430"/>
            <a:endParaRPr lang="en-US" dirty="0">
              <a:solidFill>
                <a:prstClr val="black"/>
              </a:solidFill>
            </a:endParaRPr>
          </a:p>
        </p:txBody>
      </p:sp>
    </p:spTree>
    <p:extLst>
      <p:ext uri="{BB962C8B-B14F-4D97-AF65-F5344CB8AC3E}">
        <p14:creationId xmlns:p14="http://schemas.microsoft.com/office/powerpoint/2010/main" val="73073999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8_Title Slide 3">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414" y="0"/>
            <a:ext cx="12448814" cy="6989885"/>
          </a:xfrm>
          <a:prstGeom prst="rect">
            <a:avLst/>
          </a:prstGeom>
        </p:spPr>
      </p:pic>
      <p:sp>
        <p:nvSpPr>
          <p:cNvPr id="10" name="Rectangle 9"/>
          <p:cNvSpPr/>
          <p:nvPr userDrawn="1"/>
        </p:nvSpPr>
        <p:spPr bwMode="auto">
          <a:xfrm>
            <a:off x="-104413" y="3"/>
            <a:ext cx="9286514" cy="6989882"/>
          </a:xfrm>
          <a:prstGeom prst="rect">
            <a:avLst/>
          </a:prstGeom>
          <a:gradFill flip="none" rotWithShape="1">
            <a:gsLst>
              <a:gs pos="64000">
                <a:schemeClr val="tx1">
                  <a:tint val="66000"/>
                  <a:satMod val="160000"/>
                  <a:lumMod val="100000"/>
                  <a:alpha val="0"/>
                </a:schemeClr>
              </a:gs>
              <a:gs pos="100000">
                <a:schemeClr val="tx1">
                  <a:alpha val="47000"/>
                </a:schemeClr>
              </a:gs>
            </a:gsLst>
            <a:path path="circle">
              <a:fillToRect l="100000" t="100000"/>
            </a:path>
            <a:tileRect r="-100000" b="-100000"/>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0" rIns="0" bIns="46620" numCol="1" rtlCol="0" anchor="ctr" anchorCtr="0" compatLnSpc="1">
            <a:prstTxWarp prst="textNoShape">
              <a:avLst/>
            </a:prstTxWarp>
          </a:bodyPr>
          <a:lstStyle/>
          <a:p>
            <a:pPr algn="ctr" defTabSz="913666"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16" name="Rectangle 15"/>
          <p:cNvSpPr/>
          <p:nvPr userDrawn="1"/>
        </p:nvSpPr>
        <p:spPr bwMode="auto">
          <a:xfrm>
            <a:off x="22352" y="1350387"/>
            <a:ext cx="12206593" cy="3642658"/>
          </a:xfrm>
          <a:prstGeom prst="rect">
            <a:avLst/>
          </a:prstGeom>
          <a:solidFill>
            <a:schemeClr val="accent4">
              <a:lumMod val="50000"/>
              <a:alpha val="8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algn="ctr" defTabSz="913754" fontAlgn="base">
              <a:lnSpc>
                <a:spcPct val="90000"/>
              </a:lnSpc>
              <a:spcBef>
                <a:spcPct val="0"/>
              </a:spcBef>
              <a:spcAft>
                <a:spcPct val="0"/>
              </a:spcAft>
            </a:pPr>
            <a:endParaRPr lang="en-US" sz="2353" dirty="0">
              <a:solidFill>
                <a:srgbClr val="008272"/>
              </a:solidFill>
              <a:ea typeface="Segoe UI" pitchFamily="34" charset="0"/>
              <a:cs typeface="Segoe UI" pitchFamily="34" charset="0"/>
            </a:endParaRPr>
          </a:p>
        </p:txBody>
      </p:sp>
      <p:sp>
        <p:nvSpPr>
          <p:cNvPr id="2" name="Title 1"/>
          <p:cNvSpPr>
            <a:spLocks noGrp="1"/>
          </p:cNvSpPr>
          <p:nvPr userDrawn="1">
            <p:ph type="title" hasCustomPrompt="1"/>
          </p:nvPr>
        </p:nvSpPr>
        <p:spPr>
          <a:xfrm>
            <a:off x="269305" y="1404307"/>
            <a:ext cx="5042927" cy="1795633"/>
          </a:xfrm>
          <a:noFill/>
        </p:spPr>
        <p:txBody>
          <a:bodyPr lIns="149216" tIns="93261" rIns="149216" bIns="93261" anchor="t" anchorCtr="0"/>
          <a:lstStyle>
            <a:lvl1pPr>
              <a:lnSpc>
                <a:spcPct val="150000"/>
              </a:lnSpc>
              <a:defRPr sz="4800" spc="-98" baseline="0">
                <a:gradFill>
                  <a:gsLst>
                    <a:gs pos="5833">
                      <a:srgbClr val="FFFFFF"/>
                    </a:gs>
                    <a:gs pos="18000">
                      <a:srgbClr val="FFFFFF"/>
                    </a:gs>
                  </a:gsLst>
                  <a:lin ang="5400000" scaled="0"/>
                </a:gradFill>
              </a:defRPr>
            </a:lvl1pPr>
          </a:lstStyle>
          <a:p>
            <a:r>
              <a:rPr lang="en-US" dirty="0"/>
              <a:t>Presentation title</a:t>
            </a:r>
          </a:p>
        </p:txBody>
      </p:sp>
      <p:sp>
        <p:nvSpPr>
          <p:cNvPr id="5" name="Text Placeholder 4"/>
          <p:cNvSpPr>
            <a:spLocks noGrp="1"/>
          </p:cNvSpPr>
          <p:nvPr userDrawn="1">
            <p:ph type="body" sz="quarter" idx="12" hasCustomPrompt="1"/>
          </p:nvPr>
        </p:nvSpPr>
        <p:spPr>
          <a:xfrm>
            <a:off x="269305" y="3199939"/>
            <a:ext cx="5042927" cy="1793105"/>
          </a:xfrm>
          <a:noFill/>
        </p:spPr>
        <p:txBody>
          <a:bodyPr lIns="149216" tIns="111912" rIns="149216" bIns="111912">
            <a:noAutofit/>
          </a:bodyPr>
          <a:lstStyle>
            <a:lvl1pPr marL="0" indent="0">
              <a:spcBef>
                <a:spcPts val="0"/>
              </a:spcBef>
              <a:buNone/>
              <a:defRPr sz="3528" spc="0" baseline="0">
                <a:gradFill>
                  <a:gsLst>
                    <a:gs pos="0">
                      <a:srgbClr val="FFFFFF"/>
                    </a:gs>
                    <a:gs pos="100000">
                      <a:srgbClr val="FFFFFF"/>
                    </a:gs>
                  </a:gsLst>
                  <a:lin ang="5400000" scaled="0"/>
                </a:gradFill>
                <a:latin typeface="+mj-lt"/>
              </a:defRPr>
            </a:lvl1pPr>
          </a:lstStyle>
          <a:p>
            <a:pPr lvl="0"/>
            <a:r>
              <a:rPr lang="en-US" dirty="0"/>
              <a:t>Speaker Name</a:t>
            </a:r>
          </a:p>
          <a:p>
            <a:pPr lvl="0"/>
            <a:r>
              <a:rPr lang="en-US" dirty="0"/>
              <a:t>Microsoft Learning</a:t>
            </a:r>
          </a:p>
        </p:txBody>
      </p:sp>
    </p:spTree>
    <p:extLst>
      <p:ext uri="{BB962C8B-B14F-4D97-AF65-F5344CB8AC3E}">
        <p14:creationId xmlns:p14="http://schemas.microsoft.com/office/powerpoint/2010/main" val="205245984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a:xfrm>
            <a:off x="269238" y="174885"/>
            <a:ext cx="10972800" cy="1143000"/>
          </a:xfrm>
        </p:spPr>
        <p:txBody>
          <a:bodyPr/>
          <a:lstStyle>
            <a:lvl1pPr>
              <a:defRPr sz="4400"/>
            </a:lvl1pPr>
          </a:lstStyle>
          <a:p>
            <a:r>
              <a:rPr lang="en-US" dirty="0"/>
              <a:t>Click to edit Master title style</a:t>
            </a:r>
          </a:p>
        </p:txBody>
      </p:sp>
    </p:spTree>
    <p:extLst>
      <p:ext uri="{BB962C8B-B14F-4D97-AF65-F5344CB8AC3E}">
        <p14:creationId xmlns:p14="http://schemas.microsoft.com/office/powerpoint/2010/main" val="3548135260"/>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itle 5">
            <a:extLst>
              <a:ext uri="{FF2B5EF4-FFF2-40B4-BE49-F238E27FC236}">
                <a16:creationId xmlns:a16="http://schemas.microsoft.com/office/drawing/2014/main" id="{B29AF873-228B-446F-A8B8-C502FA334877}"/>
              </a:ext>
            </a:extLst>
          </p:cNvPr>
          <p:cNvSpPr>
            <a:spLocks noGrp="1"/>
          </p:cNvSpPr>
          <p:nvPr>
            <p:ph type="title"/>
          </p:nvPr>
        </p:nvSpPr>
        <p:spPr>
          <a:xfrm>
            <a:off x="269238" y="174885"/>
            <a:ext cx="10972800" cy="1143000"/>
          </a:xfrm>
        </p:spPr>
        <p:txBody>
          <a:bodyPr/>
          <a:lstStyle>
            <a:lvl1pPr>
              <a:defRPr sz="4400"/>
            </a:lvl1pPr>
          </a:lstStyle>
          <a:p>
            <a:r>
              <a:rPr lang="en-US" dirty="0"/>
              <a:t>Click to edit Master title style</a:t>
            </a:r>
          </a:p>
        </p:txBody>
      </p:sp>
    </p:spTree>
    <p:extLst>
      <p:ext uri="{BB962C8B-B14F-4D97-AF65-F5344CB8AC3E}">
        <p14:creationId xmlns:p14="http://schemas.microsoft.com/office/powerpoint/2010/main" val="1530592915"/>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itle 5">
            <a:extLst>
              <a:ext uri="{FF2B5EF4-FFF2-40B4-BE49-F238E27FC236}">
                <a16:creationId xmlns:a16="http://schemas.microsoft.com/office/drawing/2014/main" id="{A39B7838-7F91-41AE-9497-E2EC8EAF0EA4}"/>
              </a:ext>
            </a:extLst>
          </p:cNvPr>
          <p:cNvSpPr>
            <a:spLocks noGrp="1"/>
          </p:cNvSpPr>
          <p:nvPr>
            <p:ph type="title"/>
          </p:nvPr>
        </p:nvSpPr>
        <p:spPr>
          <a:xfrm>
            <a:off x="269238" y="174885"/>
            <a:ext cx="10972800" cy="1143000"/>
          </a:xfrm>
        </p:spPr>
        <p:txBody>
          <a:bodyPr/>
          <a:lstStyle>
            <a:lvl1pPr>
              <a:defRPr sz="4400"/>
            </a:lvl1pPr>
          </a:lstStyle>
          <a:p>
            <a:r>
              <a:rPr lang="en-US" dirty="0"/>
              <a:t>Click to edit Master title style</a:t>
            </a:r>
          </a:p>
        </p:txBody>
      </p:sp>
    </p:spTree>
    <p:extLst>
      <p:ext uri="{BB962C8B-B14F-4D97-AF65-F5344CB8AC3E}">
        <p14:creationId xmlns:p14="http://schemas.microsoft.com/office/powerpoint/2010/main" val="1375136113"/>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itle 5">
            <a:extLst>
              <a:ext uri="{FF2B5EF4-FFF2-40B4-BE49-F238E27FC236}">
                <a16:creationId xmlns:a16="http://schemas.microsoft.com/office/drawing/2014/main" id="{C8186F1A-0EF8-4C34-8D95-C79BFA98A42E}"/>
              </a:ext>
            </a:extLst>
          </p:cNvPr>
          <p:cNvSpPr>
            <a:spLocks noGrp="1"/>
          </p:cNvSpPr>
          <p:nvPr>
            <p:ph type="title"/>
          </p:nvPr>
        </p:nvSpPr>
        <p:spPr>
          <a:xfrm>
            <a:off x="269238" y="174885"/>
            <a:ext cx="10972800" cy="1143000"/>
          </a:xfrm>
        </p:spPr>
        <p:txBody>
          <a:bodyPr/>
          <a:lstStyle>
            <a:lvl1pPr>
              <a:defRPr sz="4400"/>
            </a:lvl1pPr>
          </a:lstStyle>
          <a:p>
            <a:r>
              <a:rPr lang="en-US" dirty="0"/>
              <a:t>Click to edit Master title style</a:t>
            </a:r>
          </a:p>
        </p:txBody>
      </p:sp>
    </p:spTree>
    <p:extLst>
      <p:ext uri="{BB962C8B-B14F-4D97-AF65-F5344CB8AC3E}">
        <p14:creationId xmlns:p14="http://schemas.microsoft.com/office/powerpoint/2010/main" val="541740556"/>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13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itle 5">
            <a:extLst>
              <a:ext uri="{FF2B5EF4-FFF2-40B4-BE49-F238E27FC236}">
                <a16:creationId xmlns:a16="http://schemas.microsoft.com/office/drawing/2014/main" id="{082C088D-CF51-4106-A89F-92A00DA4E3E2}"/>
              </a:ext>
            </a:extLst>
          </p:cNvPr>
          <p:cNvSpPr>
            <a:spLocks noGrp="1"/>
          </p:cNvSpPr>
          <p:nvPr>
            <p:ph type="title"/>
          </p:nvPr>
        </p:nvSpPr>
        <p:spPr>
          <a:xfrm>
            <a:off x="269238" y="174885"/>
            <a:ext cx="10972800" cy="1143000"/>
          </a:xfrm>
        </p:spPr>
        <p:txBody>
          <a:bodyPr/>
          <a:lstStyle>
            <a:lvl1pPr>
              <a:defRPr sz="4400"/>
            </a:lvl1pPr>
          </a:lstStyle>
          <a:p>
            <a:r>
              <a:rPr lang="en-US" dirty="0"/>
              <a:t>Click to edit Master title style</a:t>
            </a:r>
          </a:p>
        </p:txBody>
      </p:sp>
    </p:spTree>
    <p:extLst>
      <p:ext uri="{BB962C8B-B14F-4D97-AF65-F5344CB8AC3E}">
        <p14:creationId xmlns:p14="http://schemas.microsoft.com/office/powerpoint/2010/main" val="3446584510"/>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14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itle 5">
            <a:extLst>
              <a:ext uri="{FF2B5EF4-FFF2-40B4-BE49-F238E27FC236}">
                <a16:creationId xmlns:a16="http://schemas.microsoft.com/office/drawing/2014/main" id="{BFBDD1FF-22F7-4296-825E-B60DB0914794}"/>
              </a:ext>
            </a:extLst>
          </p:cNvPr>
          <p:cNvSpPr>
            <a:spLocks noGrp="1"/>
          </p:cNvSpPr>
          <p:nvPr>
            <p:ph type="title"/>
          </p:nvPr>
        </p:nvSpPr>
        <p:spPr>
          <a:xfrm>
            <a:off x="269238" y="174885"/>
            <a:ext cx="10972800" cy="1143000"/>
          </a:xfrm>
        </p:spPr>
        <p:txBody>
          <a:bodyPr/>
          <a:lstStyle>
            <a:lvl1pPr>
              <a:defRPr sz="4400"/>
            </a:lvl1pPr>
          </a:lstStyle>
          <a:p>
            <a:r>
              <a:rPr lang="en-US" dirty="0"/>
              <a:t>Click to edit Master title style</a:t>
            </a:r>
          </a:p>
        </p:txBody>
      </p:sp>
    </p:spTree>
    <p:extLst>
      <p:ext uri="{BB962C8B-B14F-4D97-AF65-F5344CB8AC3E}">
        <p14:creationId xmlns:p14="http://schemas.microsoft.com/office/powerpoint/2010/main" val="1845589811"/>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18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itle 5">
            <a:extLst>
              <a:ext uri="{FF2B5EF4-FFF2-40B4-BE49-F238E27FC236}">
                <a16:creationId xmlns:a16="http://schemas.microsoft.com/office/drawing/2014/main" id="{EEBA7D68-C180-4C4F-A69B-85E951F34592}"/>
              </a:ext>
            </a:extLst>
          </p:cNvPr>
          <p:cNvSpPr>
            <a:spLocks noGrp="1"/>
          </p:cNvSpPr>
          <p:nvPr>
            <p:ph type="title"/>
          </p:nvPr>
        </p:nvSpPr>
        <p:spPr>
          <a:xfrm>
            <a:off x="269238" y="174885"/>
            <a:ext cx="10972800" cy="1143000"/>
          </a:xfrm>
        </p:spPr>
        <p:txBody>
          <a:bodyPr/>
          <a:lstStyle>
            <a:lvl1pPr>
              <a:defRPr sz="4400"/>
            </a:lvl1pPr>
          </a:lstStyle>
          <a:p>
            <a:r>
              <a:rPr lang="en-US" dirty="0"/>
              <a:t>Click to edit Master title style</a:t>
            </a:r>
          </a:p>
        </p:txBody>
      </p:sp>
    </p:spTree>
    <p:extLst>
      <p:ext uri="{BB962C8B-B14F-4D97-AF65-F5344CB8AC3E}">
        <p14:creationId xmlns:p14="http://schemas.microsoft.com/office/powerpoint/2010/main" val="3603717205"/>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19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itle 5">
            <a:extLst>
              <a:ext uri="{FF2B5EF4-FFF2-40B4-BE49-F238E27FC236}">
                <a16:creationId xmlns:a16="http://schemas.microsoft.com/office/drawing/2014/main" id="{8149DC72-878A-4840-BC9E-439DE2364509}"/>
              </a:ext>
            </a:extLst>
          </p:cNvPr>
          <p:cNvSpPr>
            <a:spLocks noGrp="1"/>
          </p:cNvSpPr>
          <p:nvPr>
            <p:ph type="title"/>
          </p:nvPr>
        </p:nvSpPr>
        <p:spPr>
          <a:xfrm>
            <a:off x="269238" y="174885"/>
            <a:ext cx="10972800" cy="1143000"/>
          </a:xfrm>
        </p:spPr>
        <p:txBody>
          <a:bodyPr/>
          <a:lstStyle>
            <a:lvl1pPr>
              <a:defRPr sz="4400"/>
            </a:lvl1pPr>
          </a:lstStyle>
          <a:p>
            <a:r>
              <a:rPr lang="en-US" dirty="0"/>
              <a:t>Click to edit Master title style</a:t>
            </a:r>
          </a:p>
        </p:txBody>
      </p:sp>
    </p:spTree>
    <p:extLst>
      <p:ext uri="{BB962C8B-B14F-4D97-AF65-F5344CB8AC3E}">
        <p14:creationId xmlns:p14="http://schemas.microsoft.com/office/powerpoint/2010/main" val="1888689202"/>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609600" y="6356351"/>
            <a:ext cx="2844800" cy="365125"/>
          </a:xfrm>
          <a:prstGeom prst="rect">
            <a:avLst/>
          </a:prstGeom>
        </p:spPr>
        <p:txBody>
          <a:bodyPr/>
          <a:lstStyle/>
          <a:p>
            <a:fld id="{4BAEA856-D6E1-42A4-9356-6BE13B26CF23}" type="datetimeFigureOut">
              <a:rPr lang="en-US" smtClean="0">
                <a:solidFill>
                  <a:prstClr val="black">
                    <a:tint val="75000"/>
                  </a:prstClr>
                </a:solidFill>
              </a:rPr>
              <a:pPr/>
              <a:t>3/29/2021</a:t>
            </a:fld>
            <a:endParaRPr lang="en-US" dirty="0">
              <a:solidFill>
                <a:prstClr val="black">
                  <a:tint val="75000"/>
                </a:prstClr>
              </a:solidFill>
            </a:endParaRPr>
          </a:p>
        </p:txBody>
      </p:sp>
      <p:sp>
        <p:nvSpPr>
          <p:cNvPr id="5" name="Footer Placeholder 4"/>
          <p:cNvSpPr>
            <a:spLocks noGrp="1"/>
          </p:cNvSpPr>
          <p:nvPr>
            <p:ph type="ftr" sz="quarter" idx="11"/>
          </p:nvPr>
        </p:nvSpPr>
        <p:spPr>
          <a:xfrm>
            <a:off x="4165600" y="6356351"/>
            <a:ext cx="3860800" cy="365125"/>
          </a:xfrm>
          <a:prstGeom prst="rect">
            <a:avLst/>
          </a:prstGeom>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a:xfrm>
            <a:off x="8737600" y="6356351"/>
            <a:ext cx="2844800" cy="365125"/>
          </a:xfrm>
          <a:prstGeom prst="rect">
            <a:avLst/>
          </a:prstGeom>
        </p:spPr>
        <p:txBody>
          <a:bodyPr/>
          <a:lstStyle/>
          <a:p>
            <a:fld id="{F85E53AC-C7F6-4C31-9180-F583D71E5207}" type="slidenum">
              <a:rPr lang="en-US" smtClean="0">
                <a:solidFill>
                  <a:prstClr val="black">
                    <a:tint val="75000"/>
                  </a:prstClr>
                </a:solidFill>
              </a:rPr>
              <a:pPr/>
              <a:t>‹#›</a:t>
            </a:fld>
            <a:endParaRPr lang="en-US" dirty="0">
              <a:solidFill>
                <a:prstClr val="black">
                  <a:tint val="75000"/>
                </a:prstClr>
              </a:solidFill>
            </a:endParaRPr>
          </a:p>
        </p:txBody>
      </p:sp>
      <p:sp>
        <p:nvSpPr>
          <p:cNvPr id="7" name="Title 5">
            <a:extLst>
              <a:ext uri="{FF2B5EF4-FFF2-40B4-BE49-F238E27FC236}">
                <a16:creationId xmlns:a16="http://schemas.microsoft.com/office/drawing/2014/main" id="{B358B76C-5071-47D4-9FDA-3D4BD8A3AF71}"/>
              </a:ext>
            </a:extLst>
          </p:cNvPr>
          <p:cNvSpPr txBox="1">
            <a:spLocks/>
          </p:cNvSpPr>
          <p:nvPr userDrawn="1"/>
        </p:nvSpPr>
        <p:spPr>
          <a:xfrm>
            <a:off x="269238" y="174885"/>
            <a:ext cx="10972800" cy="1143000"/>
          </a:xfrm>
          <a:prstGeom prst="rect">
            <a:avLst/>
          </a:prstGeom>
        </p:spPr>
        <p:txBody>
          <a:bodyPr vert="horz" lIns="91440" tIns="45720" rIns="91440" bIns="45720" rtlCol="0" anchor="t">
            <a:noAutofit/>
          </a:bodyPr>
          <a:lstStyle>
            <a:lvl1pPr marL="0" marR="0" indent="0" algn="l" defTabSz="457112" rtl="0" eaLnBrk="1" fontAlgn="auto" latinLnBrk="0" hangingPunct="1">
              <a:lnSpc>
                <a:spcPts val="3500"/>
              </a:lnSpc>
              <a:spcBef>
                <a:spcPct val="0"/>
              </a:spcBef>
              <a:spcAft>
                <a:spcPts val="0"/>
              </a:spcAft>
              <a:buClrTx/>
              <a:buSzTx/>
              <a:buFontTx/>
              <a:buNone/>
              <a:tabLst/>
              <a:defRPr kumimoji="0" lang="en-US" sz="4400" b="0" i="0" u="none" strike="noStrike" kern="1200" cap="none" spc="0" normalizeH="0" baseline="0">
                <a:ln>
                  <a:noFill/>
                </a:ln>
                <a:solidFill>
                  <a:schemeClr val="accent4">
                    <a:lumMod val="50000"/>
                  </a:schemeClr>
                </a:solidFill>
                <a:effectLst/>
                <a:uLnTx/>
                <a:uFillTx/>
                <a:latin typeface="+mj-lt"/>
                <a:ea typeface="+mj-ea"/>
                <a:cs typeface="Segoe UI Light"/>
              </a:defRPr>
            </a:lvl1pPr>
          </a:lstStyle>
          <a:p>
            <a:r>
              <a:rPr lang="en-US"/>
              <a:t>Click to edit Master title style</a:t>
            </a:r>
            <a:endParaRPr lang="en-US" dirty="0"/>
          </a:p>
        </p:txBody>
      </p:sp>
    </p:spTree>
    <p:extLst>
      <p:ext uri="{BB962C8B-B14F-4D97-AF65-F5344CB8AC3E}">
        <p14:creationId xmlns:p14="http://schemas.microsoft.com/office/powerpoint/2010/main" val="320821944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20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itle 5">
            <a:extLst>
              <a:ext uri="{FF2B5EF4-FFF2-40B4-BE49-F238E27FC236}">
                <a16:creationId xmlns:a16="http://schemas.microsoft.com/office/drawing/2014/main" id="{5036CF68-B123-4DCD-983A-66FEC7DF02A3}"/>
              </a:ext>
            </a:extLst>
          </p:cNvPr>
          <p:cNvSpPr>
            <a:spLocks noGrp="1"/>
          </p:cNvSpPr>
          <p:nvPr>
            <p:ph type="title"/>
          </p:nvPr>
        </p:nvSpPr>
        <p:spPr>
          <a:xfrm>
            <a:off x="269238" y="174885"/>
            <a:ext cx="10972800" cy="1143000"/>
          </a:xfrm>
        </p:spPr>
        <p:txBody>
          <a:bodyPr/>
          <a:lstStyle>
            <a:lvl1pPr>
              <a:defRPr sz="4400"/>
            </a:lvl1pPr>
          </a:lstStyle>
          <a:p>
            <a:r>
              <a:rPr lang="en-US" dirty="0"/>
              <a:t>Click to edit Master title style</a:t>
            </a:r>
          </a:p>
        </p:txBody>
      </p:sp>
    </p:spTree>
    <p:extLst>
      <p:ext uri="{BB962C8B-B14F-4D97-AF65-F5344CB8AC3E}">
        <p14:creationId xmlns:p14="http://schemas.microsoft.com/office/powerpoint/2010/main" val="1199985404"/>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2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itle 5">
            <a:extLst>
              <a:ext uri="{FF2B5EF4-FFF2-40B4-BE49-F238E27FC236}">
                <a16:creationId xmlns:a16="http://schemas.microsoft.com/office/drawing/2014/main" id="{1CDB8115-D0CC-48E6-B152-8CE09DAA0CB4}"/>
              </a:ext>
            </a:extLst>
          </p:cNvPr>
          <p:cNvSpPr>
            <a:spLocks noGrp="1"/>
          </p:cNvSpPr>
          <p:nvPr>
            <p:ph type="title"/>
          </p:nvPr>
        </p:nvSpPr>
        <p:spPr>
          <a:xfrm>
            <a:off x="269238" y="174885"/>
            <a:ext cx="10972800" cy="1143000"/>
          </a:xfrm>
        </p:spPr>
        <p:txBody>
          <a:bodyPr/>
          <a:lstStyle>
            <a:lvl1pPr>
              <a:defRPr sz="4400"/>
            </a:lvl1pPr>
          </a:lstStyle>
          <a:p>
            <a:r>
              <a:rPr lang="en-US" dirty="0"/>
              <a:t>Click to edit Master title style</a:t>
            </a:r>
          </a:p>
        </p:txBody>
      </p:sp>
    </p:spTree>
    <p:extLst>
      <p:ext uri="{BB962C8B-B14F-4D97-AF65-F5344CB8AC3E}">
        <p14:creationId xmlns:p14="http://schemas.microsoft.com/office/powerpoint/2010/main" val="4086806970"/>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22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itle 5">
            <a:extLst>
              <a:ext uri="{FF2B5EF4-FFF2-40B4-BE49-F238E27FC236}">
                <a16:creationId xmlns:a16="http://schemas.microsoft.com/office/drawing/2014/main" id="{54D4BB85-3FDB-4F40-B262-2B4528CEF11D}"/>
              </a:ext>
            </a:extLst>
          </p:cNvPr>
          <p:cNvSpPr>
            <a:spLocks noGrp="1"/>
          </p:cNvSpPr>
          <p:nvPr>
            <p:ph type="title"/>
          </p:nvPr>
        </p:nvSpPr>
        <p:spPr>
          <a:xfrm>
            <a:off x="269238" y="174885"/>
            <a:ext cx="10972800" cy="1143000"/>
          </a:xfrm>
        </p:spPr>
        <p:txBody>
          <a:bodyPr/>
          <a:lstStyle>
            <a:lvl1pPr>
              <a:defRPr sz="4400"/>
            </a:lvl1pPr>
          </a:lstStyle>
          <a:p>
            <a:r>
              <a:rPr lang="en-US" dirty="0"/>
              <a:t>Click to edit Master title style</a:t>
            </a:r>
          </a:p>
        </p:txBody>
      </p:sp>
    </p:spTree>
    <p:extLst>
      <p:ext uri="{BB962C8B-B14F-4D97-AF65-F5344CB8AC3E}">
        <p14:creationId xmlns:p14="http://schemas.microsoft.com/office/powerpoint/2010/main" val="1430043498"/>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23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itle 5">
            <a:extLst>
              <a:ext uri="{FF2B5EF4-FFF2-40B4-BE49-F238E27FC236}">
                <a16:creationId xmlns:a16="http://schemas.microsoft.com/office/drawing/2014/main" id="{1CBF1975-CCF9-4EDD-A56E-A5F1F121D661}"/>
              </a:ext>
            </a:extLst>
          </p:cNvPr>
          <p:cNvSpPr>
            <a:spLocks noGrp="1"/>
          </p:cNvSpPr>
          <p:nvPr>
            <p:ph type="title"/>
          </p:nvPr>
        </p:nvSpPr>
        <p:spPr>
          <a:xfrm>
            <a:off x="269238" y="174885"/>
            <a:ext cx="10972800" cy="1143000"/>
          </a:xfrm>
        </p:spPr>
        <p:txBody>
          <a:bodyPr/>
          <a:lstStyle>
            <a:lvl1pPr>
              <a:defRPr sz="4400"/>
            </a:lvl1pPr>
          </a:lstStyle>
          <a:p>
            <a:r>
              <a:rPr lang="en-US" dirty="0"/>
              <a:t>Click to edit Master title style</a:t>
            </a:r>
          </a:p>
        </p:txBody>
      </p:sp>
    </p:spTree>
    <p:extLst>
      <p:ext uri="{BB962C8B-B14F-4D97-AF65-F5344CB8AC3E}">
        <p14:creationId xmlns:p14="http://schemas.microsoft.com/office/powerpoint/2010/main" val="2189094991"/>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24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itle 5">
            <a:extLst>
              <a:ext uri="{FF2B5EF4-FFF2-40B4-BE49-F238E27FC236}">
                <a16:creationId xmlns:a16="http://schemas.microsoft.com/office/drawing/2014/main" id="{43764FA7-CF73-42CF-B891-8FED625CE161}"/>
              </a:ext>
            </a:extLst>
          </p:cNvPr>
          <p:cNvSpPr>
            <a:spLocks noGrp="1"/>
          </p:cNvSpPr>
          <p:nvPr>
            <p:ph type="title"/>
          </p:nvPr>
        </p:nvSpPr>
        <p:spPr>
          <a:xfrm>
            <a:off x="269238" y="174885"/>
            <a:ext cx="10972800" cy="1143000"/>
          </a:xfrm>
        </p:spPr>
        <p:txBody>
          <a:bodyPr/>
          <a:lstStyle>
            <a:lvl1pPr>
              <a:defRPr sz="4400"/>
            </a:lvl1pPr>
          </a:lstStyle>
          <a:p>
            <a:r>
              <a:rPr lang="en-US" dirty="0"/>
              <a:t>Click to edit Master title style</a:t>
            </a:r>
          </a:p>
        </p:txBody>
      </p:sp>
    </p:spTree>
    <p:extLst>
      <p:ext uri="{BB962C8B-B14F-4D97-AF65-F5344CB8AC3E}">
        <p14:creationId xmlns:p14="http://schemas.microsoft.com/office/powerpoint/2010/main" val="803848344"/>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25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itle 5">
            <a:extLst>
              <a:ext uri="{FF2B5EF4-FFF2-40B4-BE49-F238E27FC236}">
                <a16:creationId xmlns:a16="http://schemas.microsoft.com/office/drawing/2014/main" id="{F49318DB-7D92-4444-9EA0-0BC21DE83BFC}"/>
              </a:ext>
            </a:extLst>
          </p:cNvPr>
          <p:cNvSpPr>
            <a:spLocks noGrp="1"/>
          </p:cNvSpPr>
          <p:nvPr>
            <p:ph type="title"/>
          </p:nvPr>
        </p:nvSpPr>
        <p:spPr>
          <a:xfrm>
            <a:off x="269238" y="174885"/>
            <a:ext cx="10972800" cy="1143000"/>
          </a:xfrm>
        </p:spPr>
        <p:txBody>
          <a:bodyPr/>
          <a:lstStyle>
            <a:lvl1pPr>
              <a:defRPr sz="4400"/>
            </a:lvl1pPr>
          </a:lstStyle>
          <a:p>
            <a:r>
              <a:rPr lang="en-US" dirty="0"/>
              <a:t>Click to edit Master title style</a:t>
            </a:r>
          </a:p>
        </p:txBody>
      </p:sp>
    </p:spTree>
    <p:extLst>
      <p:ext uri="{BB962C8B-B14F-4D97-AF65-F5344CB8AC3E}">
        <p14:creationId xmlns:p14="http://schemas.microsoft.com/office/powerpoint/2010/main" val="3653012337"/>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26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itle 5">
            <a:extLst>
              <a:ext uri="{FF2B5EF4-FFF2-40B4-BE49-F238E27FC236}">
                <a16:creationId xmlns:a16="http://schemas.microsoft.com/office/drawing/2014/main" id="{EA38204D-680A-4BEB-8BC7-5A4BD743B367}"/>
              </a:ext>
            </a:extLst>
          </p:cNvPr>
          <p:cNvSpPr>
            <a:spLocks noGrp="1"/>
          </p:cNvSpPr>
          <p:nvPr>
            <p:ph type="title"/>
          </p:nvPr>
        </p:nvSpPr>
        <p:spPr>
          <a:xfrm>
            <a:off x="269238" y="174885"/>
            <a:ext cx="10972800" cy="1143000"/>
          </a:xfrm>
        </p:spPr>
        <p:txBody>
          <a:bodyPr/>
          <a:lstStyle>
            <a:lvl1pPr>
              <a:defRPr sz="4400"/>
            </a:lvl1pPr>
          </a:lstStyle>
          <a:p>
            <a:r>
              <a:rPr lang="en-US" dirty="0"/>
              <a:t>Click to edit Master title style</a:t>
            </a:r>
          </a:p>
        </p:txBody>
      </p:sp>
    </p:spTree>
    <p:extLst>
      <p:ext uri="{BB962C8B-B14F-4D97-AF65-F5344CB8AC3E}">
        <p14:creationId xmlns:p14="http://schemas.microsoft.com/office/powerpoint/2010/main" val="2582840441"/>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6"/>
            <a:ext cx="11653523" cy="1828193"/>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7" name="TextBox 6">
            <a:extLst>
              <a:ext uri="{FF2B5EF4-FFF2-40B4-BE49-F238E27FC236}">
                <a16:creationId xmlns:a16="http://schemas.microsoft.com/office/drawing/2014/main" id="{2B92AD93-F71E-4F73-B8D7-AEA8E8D12ADA}"/>
              </a:ext>
            </a:extLst>
          </p:cNvPr>
          <p:cNvSpPr txBox="1"/>
          <p:nvPr userDrawn="1"/>
        </p:nvSpPr>
        <p:spPr>
          <a:xfrm>
            <a:off x="11978903" y="5821363"/>
            <a:ext cx="184731" cy="369332"/>
          </a:xfrm>
          <a:prstGeom prst="rect">
            <a:avLst/>
          </a:prstGeom>
          <a:noFill/>
        </p:spPr>
        <p:txBody>
          <a:bodyPr wrap="none" rtlCol="0">
            <a:spAutoFit/>
          </a:bodyPr>
          <a:lstStyle/>
          <a:p>
            <a:pPr defTabSz="913430"/>
            <a:endParaRPr lang="en-US" dirty="0">
              <a:solidFill>
                <a:prstClr val="black"/>
              </a:solidFill>
            </a:endParaRPr>
          </a:p>
        </p:txBody>
      </p:sp>
    </p:spTree>
    <p:extLst>
      <p:ext uri="{BB962C8B-B14F-4D97-AF65-F5344CB8AC3E}">
        <p14:creationId xmlns:p14="http://schemas.microsoft.com/office/powerpoint/2010/main" val="35825012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a:xfrm>
            <a:off x="269238" y="174885"/>
            <a:ext cx="10972800" cy="1143000"/>
          </a:xfrm>
        </p:spPr>
        <p:txBody>
          <a:bodyPr/>
          <a:lstStyle>
            <a:lvl1pPr>
              <a:defRPr sz="4400"/>
            </a:lvl1pPr>
          </a:lstStyle>
          <a:p>
            <a:r>
              <a:rPr lang="en-US" dirty="0"/>
              <a:t>Click to edit Master title style</a:t>
            </a:r>
          </a:p>
        </p:txBody>
      </p:sp>
    </p:spTree>
    <p:extLst>
      <p:ext uri="{BB962C8B-B14F-4D97-AF65-F5344CB8AC3E}">
        <p14:creationId xmlns:p14="http://schemas.microsoft.com/office/powerpoint/2010/main" val="1804961710"/>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itle 5">
            <a:extLst>
              <a:ext uri="{FF2B5EF4-FFF2-40B4-BE49-F238E27FC236}">
                <a16:creationId xmlns:a16="http://schemas.microsoft.com/office/drawing/2014/main" id="{B29AF873-228B-446F-A8B8-C502FA334877}"/>
              </a:ext>
            </a:extLst>
          </p:cNvPr>
          <p:cNvSpPr>
            <a:spLocks noGrp="1"/>
          </p:cNvSpPr>
          <p:nvPr>
            <p:ph type="title"/>
          </p:nvPr>
        </p:nvSpPr>
        <p:spPr>
          <a:xfrm>
            <a:off x="269238" y="174885"/>
            <a:ext cx="10972800" cy="1143000"/>
          </a:xfrm>
        </p:spPr>
        <p:txBody>
          <a:bodyPr/>
          <a:lstStyle>
            <a:lvl1pPr>
              <a:defRPr sz="4400"/>
            </a:lvl1pPr>
          </a:lstStyle>
          <a:p>
            <a:r>
              <a:rPr lang="en-US" dirty="0"/>
              <a:t>Click to edit Master title style</a:t>
            </a:r>
          </a:p>
        </p:txBody>
      </p:sp>
    </p:spTree>
    <p:extLst>
      <p:ext uri="{BB962C8B-B14F-4D97-AF65-F5344CB8AC3E}">
        <p14:creationId xmlns:p14="http://schemas.microsoft.com/office/powerpoint/2010/main" val="1762156272"/>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itle 5">
            <a:extLst>
              <a:ext uri="{FF2B5EF4-FFF2-40B4-BE49-F238E27FC236}">
                <a16:creationId xmlns:a16="http://schemas.microsoft.com/office/drawing/2014/main" id="{A39B7838-7F91-41AE-9497-E2EC8EAF0EA4}"/>
              </a:ext>
            </a:extLst>
          </p:cNvPr>
          <p:cNvSpPr>
            <a:spLocks noGrp="1"/>
          </p:cNvSpPr>
          <p:nvPr>
            <p:ph type="title"/>
          </p:nvPr>
        </p:nvSpPr>
        <p:spPr>
          <a:xfrm>
            <a:off x="269238" y="174885"/>
            <a:ext cx="10972800" cy="1143000"/>
          </a:xfrm>
        </p:spPr>
        <p:txBody>
          <a:bodyPr/>
          <a:lstStyle>
            <a:lvl1pPr>
              <a:defRPr sz="4400"/>
            </a:lvl1pPr>
          </a:lstStyle>
          <a:p>
            <a:r>
              <a:rPr lang="en-US" dirty="0"/>
              <a:t>Click to edit Master title style</a:t>
            </a:r>
          </a:p>
        </p:txBody>
      </p:sp>
    </p:spTree>
    <p:extLst>
      <p:ext uri="{BB962C8B-B14F-4D97-AF65-F5344CB8AC3E}">
        <p14:creationId xmlns:p14="http://schemas.microsoft.com/office/powerpoint/2010/main" val="2597052705"/>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itle 5">
            <a:extLst>
              <a:ext uri="{FF2B5EF4-FFF2-40B4-BE49-F238E27FC236}">
                <a16:creationId xmlns:a16="http://schemas.microsoft.com/office/drawing/2014/main" id="{C8186F1A-0EF8-4C34-8D95-C79BFA98A42E}"/>
              </a:ext>
            </a:extLst>
          </p:cNvPr>
          <p:cNvSpPr>
            <a:spLocks noGrp="1"/>
          </p:cNvSpPr>
          <p:nvPr>
            <p:ph type="title"/>
          </p:nvPr>
        </p:nvSpPr>
        <p:spPr>
          <a:xfrm>
            <a:off x="269238" y="174885"/>
            <a:ext cx="10972800" cy="1143000"/>
          </a:xfrm>
        </p:spPr>
        <p:txBody>
          <a:bodyPr/>
          <a:lstStyle>
            <a:lvl1pPr>
              <a:defRPr sz="4400"/>
            </a:lvl1pPr>
          </a:lstStyle>
          <a:p>
            <a:r>
              <a:rPr lang="en-US" dirty="0"/>
              <a:t>Click to edit Master title style</a:t>
            </a:r>
          </a:p>
        </p:txBody>
      </p:sp>
    </p:spTree>
    <p:extLst>
      <p:ext uri="{BB962C8B-B14F-4D97-AF65-F5344CB8AC3E}">
        <p14:creationId xmlns:p14="http://schemas.microsoft.com/office/powerpoint/2010/main" val="373968001"/>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jpg"/></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23.xml"/><Relationship Id="rId7" Type="http://schemas.openxmlformats.org/officeDocument/2006/relationships/image" Target="../media/image2.png"/><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theme" Target="../theme/theme2.xml"/><Relationship Id="rId5" Type="http://schemas.openxmlformats.org/officeDocument/2006/relationships/slideLayout" Target="../slideLayouts/slideLayout25.xml"/><Relationship Id="rId4" Type="http://schemas.openxmlformats.org/officeDocument/2006/relationships/slideLayout" Target="../slideLayouts/slideLayout2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slideLayout" Target="../slideLayouts/slideLayout38.xml"/><Relationship Id="rId18" Type="http://schemas.openxmlformats.org/officeDocument/2006/relationships/slideLayout" Target="../slideLayouts/slideLayout43.xml"/><Relationship Id="rId3" Type="http://schemas.openxmlformats.org/officeDocument/2006/relationships/slideLayout" Target="../slideLayouts/slideLayout28.xml"/><Relationship Id="rId21" Type="http://schemas.openxmlformats.org/officeDocument/2006/relationships/slideLayout" Target="../slideLayouts/slideLayout46.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17" Type="http://schemas.openxmlformats.org/officeDocument/2006/relationships/slideLayout" Target="../slideLayouts/slideLayout42.xml"/><Relationship Id="rId2" Type="http://schemas.openxmlformats.org/officeDocument/2006/relationships/slideLayout" Target="../slideLayouts/slideLayout27.xml"/><Relationship Id="rId16" Type="http://schemas.openxmlformats.org/officeDocument/2006/relationships/slideLayout" Target="../slideLayouts/slideLayout41.xml"/><Relationship Id="rId20" Type="http://schemas.openxmlformats.org/officeDocument/2006/relationships/slideLayout" Target="../slideLayouts/slideLayout45.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5" Type="http://schemas.openxmlformats.org/officeDocument/2006/relationships/slideLayout" Target="../slideLayouts/slideLayout40.xml"/><Relationship Id="rId23" Type="http://schemas.openxmlformats.org/officeDocument/2006/relationships/image" Target="../media/image1.jpg"/><Relationship Id="rId10" Type="http://schemas.openxmlformats.org/officeDocument/2006/relationships/slideLayout" Target="../slideLayouts/slideLayout35.xml"/><Relationship Id="rId19" Type="http://schemas.openxmlformats.org/officeDocument/2006/relationships/slideLayout" Target="../slideLayouts/slideLayout44.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slideLayout" Target="../slideLayouts/slideLayout39.xml"/><Relationship Id="rId22"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22"/>
          <a:srcRect/>
          <a:stretch>
            <a:fillRect/>
          </a:stretch>
        </a:blipFill>
        <a:effectLst/>
      </p:bgPr>
    </p:bg>
    <p:spTree>
      <p:nvGrpSpPr>
        <p:cNvPr id="1" name=""/>
        <p:cNvGrpSpPr/>
        <p:nvPr/>
      </p:nvGrpSpPr>
      <p:grpSpPr>
        <a:xfrm>
          <a:off x="0" y="0"/>
          <a:ext cx="0" cy="0"/>
          <a:chOff x="0" y="0"/>
          <a:chExt cx="0" cy="0"/>
        </a:xfrm>
      </p:grpSpPr>
      <p:sp>
        <p:nvSpPr>
          <p:cNvPr id="4" name="TextBox 3"/>
          <p:cNvSpPr txBox="1"/>
          <p:nvPr/>
        </p:nvSpPr>
        <p:spPr>
          <a:xfrm>
            <a:off x="11978903" y="5821363"/>
            <a:ext cx="184731" cy="369332"/>
          </a:xfrm>
          <a:prstGeom prst="rect">
            <a:avLst/>
          </a:prstGeom>
          <a:noFill/>
        </p:spPr>
        <p:txBody>
          <a:bodyPr wrap="none" rtlCol="0">
            <a:spAutoFit/>
          </a:bodyPr>
          <a:lstStyle/>
          <a:p>
            <a:pPr defTabSz="913430"/>
            <a:endParaRPr lang="en-US" dirty="0">
              <a:solidFill>
                <a:prstClr val="black"/>
              </a:solidFill>
            </a:endParaRPr>
          </a:p>
        </p:txBody>
      </p:sp>
      <p:sp>
        <p:nvSpPr>
          <p:cNvPr id="9" name="Title Placeholder 8"/>
          <p:cNvSpPr>
            <a:spLocks noGrp="1"/>
          </p:cNvSpPr>
          <p:nvPr>
            <p:ph type="title"/>
          </p:nvPr>
        </p:nvSpPr>
        <p:spPr>
          <a:xfrm>
            <a:off x="609600" y="274638"/>
            <a:ext cx="10972800" cy="1143000"/>
          </a:xfrm>
          <a:prstGeom prst="rect">
            <a:avLst/>
          </a:prstGeom>
        </p:spPr>
        <p:txBody>
          <a:bodyPr vert="horz" lIns="91440" tIns="45720" rIns="91440" bIns="45720" rtlCol="0" anchor="t">
            <a:noAutofit/>
          </a:bodyPr>
          <a:lstStyle/>
          <a:p>
            <a:r>
              <a:rPr lang="en-US" dirty="0"/>
              <a:t>Title Styling</a:t>
            </a:r>
          </a:p>
        </p:txBody>
      </p:sp>
      <p:sp>
        <p:nvSpPr>
          <p:cNvPr id="10" name="Text Placeholder 9"/>
          <p:cNvSpPr>
            <a:spLocks noGrp="1"/>
          </p:cNvSpPr>
          <p:nvPr>
            <p:ph type="body" idx="1"/>
          </p:nvPr>
        </p:nvSpPr>
        <p:spPr>
          <a:xfrm>
            <a:off x="609600" y="1600201"/>
            <a:ext cx="10972800" cy="4525963"/>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Rectangle 7">
            <a:extLst>
              <a:ext uri="{FF2B5EF4-FFF2-40B4-BE49-F238E27FC236}">
                <a16:creationId xmlns:a16="http://schemas.microsoft.com/office/drawing/2014/main" id="{366AA394-BFB9-4EC5-BE48-0F9705F817FF}"/>
              </a:ext>
            </a:extLst>
          </p:cNvPr>
          <p:cNvSpPr/>
          <p:nvPr userDrawn="1"/>
        </p:nvSpPr>
        <p:spPr>
          <a:xfrm>
            <a:off x="0" y="6497813"/>
            <a:ext cx="12192000" cy="36933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solidFill>
                <a:schemeClr val="accent4">
                  <a:lumMod val="75000"/>
                </a:schemeClr>
              </a:solidFill>
            </a:endParaRPr>
          </a:p>
        </p:txBody>
      </p:sp>
      <p:sp>
        <p:nvSpPr>
          <p:cNvPr id="7" name="Rectangle 6">
            <a:extLst>
              <a:ext uri="{FF2B5EF4-FFF2-40B4-BE49-F238E27FC236}">
                <a16:creationId xmlns:a16="http://schemas.microsoft.com/office/drawing/2014/main" id="{86B374D5-5744-4147-B311-13B6E1E8798F}"/>
              </a:ext>
            </a:extLst>
          </p:cNvPr>
          <p:cNvSpPr/>
          <p:nvPr userDrawn="1"/>
        </p:nvSpPr>
        <p:spPr>
          <a:xfrm>
            <a:off x="18149" y="6531751"/>
            <a:ext cx="5542142" cy="307777"/>
          </a:xfrm>
          <a:prstGeom prst="rect">
            <a:avLst/>
          </a:prstGeom>
          <a:noFill/>
          <a:ln>
            <a:noFill/>
          </a:ln>
        </p:spPr>
        <p:txBody>
          <a:bodyPr wrap="square" lIns="91440" tIns="45720" rIns="91440" bIns="4572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w="10160">
                  <a:solidFill>
                    <a:schemeClr val="accent4">
                      <a:lumMod val="75000"/>
                    </a:schemeClr>
                  </a:solidFill>
                  <a:prstDash val="solid"/>
                </a:ln>
                <a:solidFill>
                  <a:schemeClr val="bg1"/>
                </a:solidFill>
                <a:effectLst>
                  <a:outerShdw blurRad="38100" dist="22860" dir="5400000" algn="tl" rotWithShape="0">
                    <a:srgbClr val="000000">
                      <a:alpha val="30000"/>
                    </a:srgbClr>
                  </a:outerShdw>
                </a:effectLst>
                <a:uLnTx/>
                <a:uFillTx/>
                <a:latin typeface="Segoe UI"/>
                <a:ea typeface="+mn-ea"/>
                <a:cs typeface="+mn-cs"/>
              </a:rPr>
              <a:t>Introduction to the Query Store</a:t>
            </a:r>
          </a:p>
        </p:txBody>
      </p:sp>
    </p:spTree>
    <p:extLst>
      <p:ext uri="{BB962C8B-B14F-4D97-AF65-F5344CB8AC3E}">
        <p14:creationId xmlns:p14="http://schemas.microsoft.com/office/powerpoint/2010/main" val="296159685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798" r:id="rId6"/>
    <p:sldLayoutId id="2147483799" r:id="rId7"/>
    <p:sldLayoutId id="2147483803" r:id="rId8"/>
    <p:sldLayoutId id="2147483804" r:id="rId9"/>
    <p:sldLayoutId id="2147483809" r:id="rId10"/>
    <p:sldLayoutId id="2147483810" r:id="rId11"/>
    <p:sldLayoutId id="2147483815" r:id="rId12"/>
    <p:sldLayoutId id="2147483816" r:id="rId13"/>
    <p:sldLayoutId id="2147483817" r:id="rId14"/>
    <p:sldLayoutId id="2147483818" r:id="rId15"/>
    <p:sldLayoutId id="2147483819" r:id="rId16"/>
    <p:sldLayoutId id="2147483820" r:id="rId17"/>
    <p:sldLayoutId id="2147483821" r:id="rId18"/>
    <p:sldLayoutId id="2147483822" r:id="rId19"/>
    <p:sldLayoutId id="2147483823" r:id="rId20"/>
  </p:sldLayoutIdLst>
  <p:txStyles>
    <p:titleStyle>
      <a:lvl1pPr marL="0" marR="0" indent="0" algn="l" defTabSz="457112"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accent4">
              <a:lumMod val="50000"/>
            </a:schemeClr>
          </a:solidFill>
          <a:effectLst/>
          <a:uLnTx/>
          <a:uFillTx/>
          <a:latin typeface="+mj-lt"/>
          <a:ea typeface="+mj-ea"/>
          <a:cs typeface="Segoe UI Light"/>
        </a:defRPr>
      </a:lvl1pPr>
    </p:titleStyle>
    <p:bodyStyle>
      <a:lvl1pPr marL="0" indent="0" algn="l" defTabSz="914225" rtl="0" eaLnBrk="1" latinLnBrk="0" hangingPunct="1">
        <a:spcBef>
          <a:spcPct val="20000"/>
        </a:spcBef>
        <a:buFont typeface="Arial"/>
        <a:buNone/>
        <a:defRPr sz="2400" kern="1200">
          <a:solidFill>
            <a:srgbClr val="404040"/>
          </a:solidFill>
          <a:latin typeface="+mn-lt"/>
          <a:ea typeface="+mn-ea"/>
          <a:cs typeface="+mn-cs"/>
        </a:defRPr>
      </a:lvl1pPr>
      <a:lvl2pPr marL="342834" indent="-342834" algn="l" defTabSz="914225" rtl="0" eaLnBrk="1" latinLnBrk="0" hangingPunct="1">
        <a:spcBef>
          <a:spcPct val="20000"/>
        </a:spcBef>
        <a:buClr>
          <a:schemeClr val="accent4"/>
        </a:buClr>
        <a:buFont typeface="Arial"/>
        <a:buChar char="•"/>
        <a:defRPr lang="en-US" sz="2000" kern="1200" dirty="0" smtClean="0">
          <a:solidFill>
            <a:srgbClr val="404040"/>
          </a:solidFill>
          <a:latin typeface="Century Gothic"/>
          <a:ea typeface="+mn-ea"/>
          <a:cs typeface="+mn-cs"/>
        </a:defRPr>
      </a:lvl2pPr>
      <a:lvl3pPr marL="638053" indent="-342834" algn="l" defTabSz="914225" rtl="0" eaLnBrk="1" latinLnBrk="0" hangingPunct="1">
        <a:spcBef>
          <a:spcPct val="20000"/>
        </a:spcBef>
        <a:buClr>
          <a:schemeClr val="accent4"/>
        </a:buClr>
        <a:buFont typeface="Arial"/>
        <a:buChar char="•"/>
        <a:defRPr lang="en-US" sz="1800" kern="1200" dirty="0" smtClean="0">
          <a:solidFill>
            <a:srgbClr val="404040"/>
          </a:solidFill>
          <a:latin typeface="Century Gothic"/>
          <a:ea typeface="+mn-ea"/>
          <a:cs typeface="+mn-cs"/>
        </a:defRPr>
      </a:lvl3pPr>
      <a:lvl4pPr marL="922161" indent="-342834" algn="l" defTabSz="914225" rtl="0" eaLnBrk="1" latinLnBrk="0" hangingPunct="1">
        <a:spcBef>
          <a:spcPct val="20000"/>
        </a:spcBef>
        <a:buClr>
          <a:schemeClr val="accent4"/>
        </a:buClr>
        <a:buFont typeface="Arial"/>
        <a:buChar char="•"/>
        <a:defRPr lang="en-US" sz="1800" kern="1200" dirty="0" smtClean="0">
          <a:solidFill>
            <a:srgbClr val="404040"/>
          </a:solidFill>
          <a:latin typeface="Century Gothic"/>
          <a:ea typeface="+mn-ea"/>
          <a:cs typeface="+mn-cs"/>
        </a:defRPr>
      </a:lvl4pPr>
      <a:lvl5pPr marL="1188810" indent="-342834" algn="l" defTabSz="914225" rtl="0" eaLnBrk="1" latinLnBrk="0" hangingPunct="1">
        <a:spcBef>
          <a:spcPct val="20000"/>
        </a:spcBef>
        <a:buClr>
          <a:schemeClr val="accent4"/>
        </a:buClr>
        <a:buFont typeface="Arial"/>
        <a:buChar char="•"/>
        <a:defRPr lang="en-US" sz="1800" kern="1200" dirty="0">
          <a:solidFill>
            <a:srgbClr val="404040"/>
          </a:solidFill>
          <a:latin typeface="Century Gothic"/>
          <a:ea typeface="+mn-ea"/>
          <a:cs typeface="+mn-cs"/>
        </a:defRPr>
      </a:lvl5pPr>
      <a:lvl6pPr marL="2514118" indent="-228556" algn="l" defTabSz="9142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230" indent="-228556" algn="l" defTabSz="9142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341" indent="-228556" algn="l" defTabSz="9142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453" indent="-228556" algn="l" defTabSz="91422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225" rtl="0" eaLnBrk="1" latinLnBrk="0" hangingPunct="1">
        <a:defRPr sz="1800" kern="1200">
          <a:solidFill>
            <a:schemeClr val="tx1"/>
          </a:solidFill>
          <a:latin typeface="+mn-lt"/>
          <a:ea typeface="+mn-ea"/>
          <a:cs typeface="+mn-cs"/>
        </a:defRPr>
      </a:lvl1pPr>
      <a:lvl2pPr marL="457112" algn="l" defTabSz="914225" rtl="0" eaLnBrk="1" latinLnBrk="0" hangingPunct="1">
        <a:defRPr sz="1800" kern="1200">
          <a:solidFill>
            <a:schemeClr val="tx1"/>
          </a:solidFill>
          <a:latin typeface="+mn-lt"/>
          <a:ea typeface="+mn-ea"/>
          <a:cs typeface="+mn-cs"/>
        </a:defRPr>
      </a:lvl2pPr>
      <a:lvl3pPr marL="914225" algn="l" defTabSz="914225" rtl="0" eaLnBrk="1" latinLnBrk="0" hangingPunct="1">
        <a:defRPr sz="1800" kern="1200">
          <a:solidFill>
            <a:schemeClr val="tx1"/>
          </a:solidFill>
          <a:latin typeface="+mn-lt"/>
          <a:ea typeface="+mn-ea"/>
          <a:cs typeface="+mn-cs"/>
        </a:defRPr>
      </a:lvl3pPr>
      <a:lvl4pPr marL="1371337" algn="l" defTabSz="914225" rtl="0" eaLnBrk="1" latinLnBrk="0" hangingPunct="1">
        <a:defRPr sz="1800" kern="1200">
          <a:solidFill>
            <a:schemeClr val="tx1"/>
          </a:solidFill>
          <a:latin typeface="+mn-lt"/>
          <a:ea typeface="+mn-ea"/>
          <a:cs typeface="+mn-cs"/>
        </a:defRPr>
      </a:lvl4pPr>
      <a:lvl5pPr marL="1828449" algn="l" defTabSz="914225" rtl="0" eaLnBrk="1" latinLnBrk="0" hangingPunct="1">
        <a:defRPr sz="1800" kern="1200">
          <a:solidFill>
            <a:schemeClr val="tx1"/>
          </a:solidFill>
          <a:latin typeface="+mn-lt"/>
          <a:ea typeface="+mn-ea"/>
          <a:cs typeface="+mn-cs"/>
        </a:defRPr>
      </a:lvl5pPr>
      <a:lvl6pPr marL="2285561" algn="l" defTabSz="914225" rtl="0" eaLnBrk="1" latinLnBrk="0" hangingPunct="1">
        <a:defRPr sz="1800" kern="1200">
          <a:solidFill>
            <a:schemeClr val="tx1"/>
          </a:solidFill>
          <a:latin typeface="+mn-lt"/>
          <a:ea typeface="+mn-ea"/>
          <a:cs typeface="+mn-cs"/>
        </a:defRPr>
      </a:lvl6pPr>
      <a:lvl7pPr marL="2742674" algn="l" defTabSz="914225" rtl="0" eaLnBrk="1" latinLnBrk="0" hangingPunct="1">
        <a:defRPr sz="1800" kern="1200">
          <a:solidFill>
            <a:schemeClr val="tx1"/>
          </a:solidFill>
          <a:latin typeface="+mn-lt"/>
          <a:ea typeface="+mn-ea"/>
          <a:cs typeface="+mn-cs"/>
        </a:defRPr>
      </a:lvl7pPr>
      <a:lvl8pPr marL="3199785" algn="l" defTabSz="914225" rtl="0" eaLnBrk="1" latinLnBrk="0" hangingPunct="1">
        <a:defRPr sz="1800" kern="1200">
          <a:solidFill>
            <a:schemeClr val="tx1"/>
          </a:solidFill>
          <a:latin typeface="+mn-lt"/>
          <a:ea typeface="+mn-ea"/>
          <a:cs typeface="+mn-cs"/>
        </a:defRPr>
      </a:lvl8pPr>
      <a:lvl9pPr marL="3656897" algn="l" defTabSz="914225"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7"/>
          <a:stretch>
            <a:fillRect/>
          </a:stretch>
        </p:blipFill>
        <p:spPr>
          <a:xfrm rot="5400000">
            <a:off x="9208748" y="2991033"/>
            <a:ext cx="6858623" cy="876557"/>
          </a:xfrm>
          <a:prstGeom prst="rect">
            <a:avLst/>
          </a:prstGeom>
        </p:spPr>
      </p:pic>
      <p:sp>
        <p:nvSpPr>
          <p:cNvPr id="6" name="Title 5">
            <a:extLst>
              <a:ext uri="{FF2B5EF4-FFF2-40B4-BE49-F238E27FC236}">
                <a16:creationId xmlns:a16="http://schemas.microsoft.com/office/drawing/2014/main" id="{7270FE98-3C6E-4FEF-BC82-7D7B525B4832}"/>
              </a:ext>
            </a:extLst>
          </p:cNvPr>
          <p:cNvSpPr txBox="1">
            <a:spLocks/>
          </p:cNvSpPr>
          <p:nvPr userDrawn="1"/>
        </p:nvSpPr>
        <p:spPr>
          <a:xfrm>
            <a:off x="269238" y="174885"/>
            <a:ext cx="10972800" cy="1143000"/>
          </a:xfrm>
          <a:prstGeom prst="rect">
            <a:avLst/>
          </a:prstGeom>
        </p:spPr>
        <p:txBody>
          <a:bodyPr/>
          <a:lstStyle>
            <a:lvl1pPr algn="l" defTabSz="914367" rtl="0" eaLnBrk="1" latinLnBrk="0" hangingPunct="1">
              <a:lnSpc>
                <a:spcPct val="90000"/>
              </a:lnSpc>
              <a:spcBef>
                <a:spcPct val="0"/>
              </a:spcBef>
              <a:buNone/>
              <a:defRPr lang="en-US" sz="4400" b="0" kern="1200" cap="none" spc="-100" baseline="0" dirty="0" smtClean="0">
                <a:ln w="3175">
                  <a:noFill/>
                </a:ln>
                <a:solidFill>
                  <a:schemeClr val="accent4">
                    <a:lumMod val="50000"/>
                  </a:schemeClr>
                </a:solidFill>
                <a:effectLst/>
                <a:latin typeface="+mj-lt"/>
                <a:ea typeface="+mn-ea"/>
                <a:cs typeface="Segoe UI" pitchFamily="34" charset="0"/>
              </a:defRPr>
            </a:lvl1pPr>
          </a:lstStyle>
          <a:p>
            <a:r>
              <a:rPr lang="en-US" dirty="0">
                <a:solidFill>
                  <a:schemeClr val="accent3">
                    <a:lumMod val="50000"/>
                  </a:schemeClr>
                </a:solidFill>
              </a:rPr>
              <a:t>Click to edit Master title style</a:t>
            </a:r>
          </a:p>
        </p:txBody>
      </p:sp>
    </p:spTree>
    <p:extLst>
      <p:ext uri="{BB962C8B-B14F-4D97-AF65-F5344CB8AC3E}">
        <p14:creationId xmlns:p14="http://schemas.microsoft.com/office/powerpoint/2010/main" val="1389521925"/>
      </p:ext>
    </p:extLst>
  </p:cSld>
  <p:clrMap bg1="lt1" tx1="dk1" bg2="lt2" tx2="dk2" accent1="accent1" accent2="accent2" accent3="accent3" accent4="accent4" accent5="accent5" accent6="accent6" hlink="hlink" folHlink="folHlink"/>
  <p:sldLayoutIdLst>
    <p:sldLayoutId id="2147483668" r:id="rId1"/>
    <p:sldLayoutId id="2147483688" r:id="rId2"/>
    <p:sldLayoutId id="2147483689" r:id="rId3"/>
    <p:sldLayoutId id="2147483690" r:id="rId4"/>
    <p:sldLayoutId id="2147483696" r:id="rId5"/>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solidFill>
            <a:schemeClr val="accent4">
              <a:lumMod val="50000"/>
            </a:schemeClr>
          </a:soli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solidFill>
            <a:srgbClr val="000000"/>
          </a:soli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solidFill>
            <a:srgbClr val="000000"/>
          </a:soli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solidFill>
            <a:srgbClr val="000000"/>
          </a:soli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rgbClr val="000000"/>
          </a:soli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dpi="0" rotWithShape="1">
          <a:blip r:embed="rId23"/>
          <a:srcRect/>
          <a:stretch>
            <a:fillRect/>
          </a:stretch>
        </a:blipFill>
        <a:effectLst/>
      </p:bgPr>
    </p:bg>
    <p:spTree>
      <p:nvGrpSpPr>
        <p:cNvPr id="1" name=""/>
        <p:cNvGrpSpPr/>
        <p:nvPr/>
      </p:nvGrpSpPr>
      <p:grpSpPr>
        <a:xfrm>
          <a:off x="0" y="0"/>
          <a:ext cx="0" cy="0"/>
          <a:chOff x="0" y="0"/>
          <a:chExt cx="0" cy="0"/>
        </a:xfrm>
      </p:grpSpPr>
      <p:sp>
        <p:nvSpPr>
          <p:cNvPr id="4" name="TextBox 3"/>
          <p:cNvSpPr txBox="1"/>
          <p:nvPr/>
        </p:nvSpPr>
        <p:spPr>
          <a:xfrm>
            <a:off x="11978903" y="5821363"/>
            <a:ext cx="184731" cy="369332"/>
          </a:xfrm>
          <a:prstGeom prst="rect">
            <a:avLst/>
          </a:prstGeom>
          <a:noFill/>
        </p:spPr>
        <p:txBody>
          <a:bodyPr wrap="none" rtlCol="0">
            <a:spAutoFit/>
          </a:bodyPr>
          <a:lstStyle/>
          <a:p>
            <a:pPr defTabSz="913430"/>
            <a:endParaRPr lang="en-US" dirty="0">
              <a:solidFill>
                <a:prstClr val="black"/>
              </a:solidFill>
            </a:endParaRPr>
          </a:p>
        </p:txBody>
      </p:sp>
      <p:sp>
        <p:nvSpPr>
          <p:cNvPr id="9" name="Title Placeholder 8"/>
          <p:cNvSpPr>
            <a:spLocks noGrp="1"/>
          </p:cNvSpPr>
          <p:nvPr>
            <p:ph type="title"/>
          </p:nvPr>
        </p:nvSpPr>
        <p:spPr>
          <a:xfrm>
            <a:off x="609600" y="274638"/>
            <a:ext cx="10972800" cy="1143000"/>
          </a:xfrm>
          <a:prstGeom prst="rect">
            <a:avLst/>
          </a:prstGeom>
        </p:spPr>
        <p:txBody>
          <a:bodyPr vert="horz" lIns="91440" tIns="45720" rIns="91440" bIns="45720" rtlCol="0" anchor="t">
            <a:noAutofit/>
          </a:bodyPr>
          <a:lstStyle/>
          <a:p>
            <a:r>
              <a:rPr lang="en-US" dirty="0"/>
              <a:t>Title Styling</a:t>
            </a:r>
          </a:p>
        </p:txBody>
      </p:sp>
      <p:sp>
        <p:nvSpPr>
          <p:cNvPr id="10" name="Text Placeholder 9"/>
          <p:cNvSpPr>
            <a:spLocks noGrp="1"/>
          </p:cNvSpPr>
          <p:nvPr>
            <p:ph type="body" idx="1"/>
          </p:nvPr>
        </p:nvSpPr>
        <p:spPr>
          <a:xfrm>
            <a:off x="609600" y="1600201"/>
            <a:ext cx="10972800" cy="4525963"/>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Rectangle 7">
            <a:extLst>
              <a:ext uri="{FF2B5EF4-FFF2-40B4-BE49-F238E27FC236}">
                <a16:creationId xmlns:a16="http://schemas.microsoft.com/office/drawing/2014/main" id="{366AA394-BFB9-4EC5-BE48-0F9705F817FF}"/>
              </a:ext>
            </a:extLst>
          </p:cNvPr>
          <p:cNvSpPr/>
          <p:nvPr userDrawn="1"/>
        </p:nvSpPr>
        <p:spPr>
          <a:xfrm>
            <a:off x="0" y="6497813"/>
            <a:ext cx="12192000" cy="36933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solidFill>
                <a:schemeClr val="accent4">
                  <a:lumMod val="75000"/>
                </a:schemeClr>
              </a:solidFill>
            </a:endParaRPr>
          </a:p>
        </p:txBody>
      </p:sp>
      <p:sp>
        <p:nvSpPr>
          <p:cNvPr id="7" name="Rectangle 6">
            <a:extLst>
              <a:ext uri="{FF2B5EF4-FFF2-40B4-BE49-F238E27FC236}">
                <a16:creationId xmlns:a16="http://schemas.microsoft.com/office/drawing/2014/main" id="{86B374D5-5744-4147-B311-13B6E1E8798F}"/>
              </a:ext>
            </a:extLst>
          </p:cNvPr>
          <p:cNvSpPr/>
          <p:nvPr userDrawn="1"/>
        </p:nvSpPr>
        <p:spPr>
          <a:xfrm>
            <a:off x="18149" y="6531751"/>
            <a:ext cx="5542142" cy="307777"/>
          </a:xfrm>
          <a:prstGeom prst="rect">
            <a:avLst/>
          </a:prstGeom>
          <a:noFill/>
          <a:ln>
            <a:noFill/>
          </a:ln>
        </p:spPr>
        <p:txBody>
          <a:bodyPr wrap="square" lIns="91440" tIns="45720" rIns="91440" bIns="4572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w="10160">
                  <a:solidFill>
                    <a:schemeClr val="accent4">
                      <a:lumMod val="75000"/>
                    </a:schemeClr>
                  </a:solidFill>
                  <a:prstDash val="solid"/>
                </a:ln>
                <a:solidFill>
                  <a:schemeClr val="bg1"/>
                </a:solidFill>
                <a:effectLst>
                  <a:outerShdw blurRad="38100" dist="22860" dir="5400000" algn="tl" rotWithShape="0">
                    <a:srgbClr val="000000">
                      <a:alpha val="30000"/>
                    </a:srgbClr>
                  </a:outerShdw>
                </a:effectLst>
                <a:uLnTx/>
                <a:uFillTx/>
                <a:latin typeface="Segoe UI"/>
                <a:ea typeface="+mn-ea"/>
                <a:cs typeface="+mn-cs"/>
              </a:rPr>
              <a:t>Introduction to the Query Store</a:t>
            </a:r>
          </a:p>
        </p:txBody>
      </p:sp>
    </p:spTree>
    <p:extLst>
      <p:ext uri="{BB962C8B-B14F-4D97-AF65-F5344CB8AC3E}">
        <p14:creationId xmlns:p14="http://schemas.microsoft.com/office/powerpoint/2010/main" val="3346104935"/>
      </p:ext>
    </p:extLst>
  </p:cSld>
  <p:clrMap bg1="lt1" tx1="dk1" bg2="lt2" tx2="dk2" accent1="accent1" accent2="accent2" accent3="accent3" accent4="accent4" accent5="accent5" accent6="accent6" hlink="hlink" folHlink="folHlink"/>
  <p:sldLayoutIdLst>
    <p:sldLayoutId id="2147483825" r:id="rId1"/>
    <p:sldLayoutId id="2147483826" r:id="rId2"/>
    <p:sldLayoutId id="2147483827" r:id="rId3"/>
    <p:sldLayoutId id="2147483828" r:id="rId4"/>
    <p:sldLayoutId id="2147483829" r:id="rId5"/>
    <p:sldLayoutId id="2147483830" r:id="rId6"/>
    <p:sldLayoutId id="2147483831" r:id="rId7"/>
    <p:sldLayoutId id="2147483832" r:id="rId8"/>
    <p:sldLayoutId id="2147483833" r:id="rId9"/>
    <p:sldLayoutId id="2147483834" r:id="rId10"/>
    <p:sldLayoutId id="2147483835" r:id="rId11"/>
    <p:sldLayoutId id="2147483836" r:id="rId12"/>
    <p:sldLayoutId id="2147483837" r:id="rId13"/>
    <p:sldLayoutId id="2147483838" r:id="rId14"/>
    <p:sldLayoutId id="2147483839" r:id="rId15"/>
    <p:sldLayoutId id="2147483840" r:id="rId16"/>
    <p:sldLayoutId id="2147483841" r:id="rId17"/>
    <p:sldLayoutId id="2147483842" r:id="rId18"/>
    <p:sldLayoutId id="2147483843" r:id="rId19"/>
    <p:sldLayoutId id="2147483844" r:id="rId20"/>
    <p:sldLayoutId id="2147483845" r:id="rId21"/>
  </p:sldLayoutIdLst>
  <p:txStyles>
    <p:titleStyle>
      <a:lvl1pPr marL="0" marR="0" indent="0" algn="l" defTabSz="457112"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accent4">
              <a:lumMod val="50000"/>
            </a:schemeClr>
          </a:solidFill>
          <a:effectLst/>
          <a:uLnTx/>
          <a:uFillTx/>
          <a:latin typeface="+mj-lt"/>
          <a:ea typeface="+mj-ea"/>
          <a:cs typeface="Segoe UI Light"/>
        </a:defRPr>
      </a:lvl1pPr>
    </p:titleStyle>
    <p:bodyStyle>
      <a:lvl1pPr marL="0" indent="0" algn="l" defTabSz="914225" rtl="0" eaLnBrk="1" latinLnBrk="0" hangingPunct="1">
        <a:spcBef>
          <a:spcPct val="20000"/>
        </a:spcBef>
        <a:buFont typeface="Arial"/>
        <a:buNone/>
        <a:defRPr sz="2400" kern="1200">
          <a:solidFill>
            <a:srgbClr val="404040"/>
          </a:solidFill>
          <a:latin typeface="+mn-lt"/>
          <a:ea typeface="+mn-ea"/>
          <a:cs typeface="+mn-cs"/>
        </a:defRPr>
      </a:lvl1pPr>
      <a:lvl2pPr marL="342834" indent="-342834" algn="l" defTabSz="914225" rtl="0" eaLnBrk="1" latinLnBrk="0" hangingPunct="1">
        <a:spcBef>
          <a:spcPct val="20000"/>
        </a:spcBef>
        <a:buClr>
          <a:schemeClr val="accent4"/>
        </a:buClr>
        <a:buFont typeface="Arial"/>
        <a:buChar char="•"/>
        <a:defRPr lang="en-US" sz="2000" kern="1200" dirty="0" smtClean="0">
          <a:solidFill>
            <a:srgbClr val="404040"/>
          </a:solidFill>
          <a:latin typeface="Century Gothic"/>
          <a:ea typeface="+mn-ea"/>
          <a:cs typeface="+mn-cs"/>
        </a:defRPr>
      </a:lvl2pPr>
      <a:lvl3pPr marL="638053" indent="-342834" algn="l" defTabSz="914225" rtl="0" eaLnBrk="1" latinLnBrk="0" hangingPunct="1">
        <a:spcBef>
          <a:spcPct val="20000"/>
        </a:spcBef>
        <a:buClr>
          <a:schemeClr val="accent4"/>
        </a:buClr>
        <a:buFont typeface="Arial"/>
        <a:buChar char="•"/>
        <a:defRPr lang="en-US" sz="1800" kern="1200" dirty="0" smtClean="0">
          <a:solidFill>
            <a:srgbClr val="404040"/>
          </a:solidFill>
          <a:latin typeface="Century Gothic"/>
          <a:ea typeface="+mn-ea"/>
          <a:cs typeface="+mn-cs"/>
        </a:defRPr>
      </a:lvl3pPr>
      <a:lvl4pPr marL="922161" indent="-342834" algn="l" defTabSz="914225" rtl="0" eaLnBrk="1" latinLnBrk="0" hangingPunct="1">
        <a:spcBef>
          <a:spcPct val="20000"/>
        </a:spcBef>
        <a:buClr>
          <a:schemeClr val="accent4"/>
        </a:buClr>
        <a:buFont typeface="Arial"/>
        <a:buChar char="•"/>
        <a:defRPr lang="en-US" sz="1800" kern="1200" dirty="0" smtClean="0">
          <a:solidFill>
            <a:srgbClr val="404040"/>
          </a:solidFill>
          <a:latin typeface="Century Gothic"/>
          <a:ea typeface="+mn-ea"/>
          <a:cs typeface="+mn-cs"/>
        </a:defRPr>
      </a:lvl4pPr>
      <a:lvl5pPr marL="1188810" indent="-342834" algn="l" defTabSz="914225" rtl="0" eaLnBrk="1" latinLnBrk="0" hangingPunct="1">
        <a:spcBef>
          <a:spcPct val="20000"/>
        </a:spcBef>
        <a:buClr>
          <a:schemeClr val="accent4"/>
        </a:buClr>
        <a:buFont typeface="Arial"/>
        <a:buChar char="•"/>
        <a:defRPr lang="en-US" sz="1800" kern="1200" dirty="0">
          <a:solidFill>
            <a:srgbClr val="404040"/>
          </a:solidFill>
          <a:latin typeface="Century Gothic"/>
          <a:ea typeface="+mn-ea"/>
          <a:cs typeface="+mn-cs"/>
        </a:defRPr>
      </a:lvl5pPr>
      <a:lvl6pPr marL="2514118" indent="-228556" algn="l" defTabSz="9142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230" indent="-228556" algn="l" defTabSz="9142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341" indent="-228556" algn="l" defTabSz="9142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453" indent="-228556" algn="l" defTabSz="91422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225" rtl="0" eaLnBrk="1" latinLnBrk="0" hangingPunct="1">
        <a:defRPr sz="1800" kern="1200">
          <a:solidFill>
            <a:schemeClr val="tx1"/>
          </a:solidFill>
          <a:latin typeface="+mn-lt"/>
          <a:ea typeface="+mn-ea"/>
          <a:cs typeface="+mn-cs"/>
        </a:defRPr>
      </a:lvl1pPr>
      <a:lvl2pPr marL="457112" algn="l" defTabSz="914225" rtl="0" eaLnBrk="1" latinLnBrk="0" hangingPunct="1">
        <a:defRPr sz="1800" kern="1200">
          <a:solidFill>
            <a:schemeClr val="tx1"/>
          </a:solidFill>
          <a:latin typeface="+mn-lt"/>
          <a:ea typeface="+mn-ea"/>
          <a:cs typeface="+mn-cs"/>
        </a:defRPr>
      </a:lvl2pPr>
      <a:lvl3pPr marL="914225" algn="l" defTabSz="914225" rtl="0" eaLnBrk="1" latinLnBrk="0" hangingPunct="1">
        <a:defRPr sz="1800" kern="1200">
          <a:solidFill>
            <a:schemeClr val="tx1"/>
          </a:solidFill>
          <a:latin typeface="+mn-lt"/>
          <a:ea typeface="+mn-ea"/>
          <a:cs typeface="+mn-cs"/>
        </a:defRPr>
      </a:lvl3pPr>
      <a:lvl4pPr marL="1371337" algn="l" defTabSz="914225" rtl="0" eaLnBrk="1" latinLnBrk="0" hangingPunct="1">
        <a:defRPr sz="1800" kern="1200">
          <a:solidFill>
            <a:schemeClr val="tx1"/>
          </a:solidFill>
          <a:latin typeface="+mn-lt"/>
          <a:ea typeface="+mn-ea"/>
          <a:cs typeface="+mn-cs"/>
        </a:defRPr>
      </a:lvl4pPr>
      <a:lvl5pPr marL="1828449" algn="l" defTabSz="914225" rtl="0" eaLnBrk="1" latinLnBrk="0" hangingPunct="1">
        <a:defRPr sz="1800" kern="1200">
          <a:solidFill>
            <a:schemeClr val="tx1"/>
          </a:solidFill>
          <a:latin typeface="+mn-lt"/>
          <a:ea typeface="+mn-ea"/>
          <a:cs typeface="+mn-cs"/>
        </a:defRPr>
      </a:lvl5pPr>
      <a:lvl6pPr marL="2285561" algn="l" defTabSz="914225" rtl="0" eaLnBrk="1" latinLnBrk="0" hangingPunct="1">
        <a:defRPr sz="1800" kern="1200">
          <a:solidFill>
            <a:schemeClr val="tx1"/>
          </a:solidFill>
          <a:latin typeface="+mn-lt"/>
          <a:ea typeface="+mn-ea"/>
          <a:cs typeface="+mn-cs"/>
        </a:defRPr>
      </a:lvl6pPr>
      <a:lvl7pPr marL="2742674" algn="l" defTabSz="914225" rtl="0" eaLnBrk="1" latinLnBrk="0" hangingPunct="1">
        <a:defRPr sz="1800" kern="1200">
          <a:solidFill>
            <a:schemeClr val="tx1"/>
          </a:solidFill>
          <a:latin typeface="+mn-lt"/>
          <a:ea typeface="+mn-ea"/>
          <a:cs typeface="+mn-cs"/>
        </a:defRPr>
      </a:lvl7pPr>
      <a:lvl8pPr marL="3199785" algn="l" defTabSz="914225" rtl="0" eaLnBrk="1" latinLnBrk="0" hangingPunct="1">
        <a:defRPr sz="1800" kern="1200">
          <a:solidFill>
            <a:schemeClr val="tx1"/>
          </a:solidFill>
          <a:latin typeface="+mn-lt"/>
          <a:ea typeface="+mn-ea"/>
          <a:cs typeface="+mn-cs"/>
        </a:defRPr>
      </a:lvl8pPr>
      <a:lvl9pPr marL="3656897" algn="l" defTabSz="914225"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10.xml"/><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10.xml"/><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10.xml"/><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10.xml"/><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10.xml"/><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10.xml"/><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31.xml"/><Relationship Id="rId6" Type="http://schemas.openxmlformats.org/officeDocument/2006/relationships/image" Target="../media/image9.png"/><Relationship Id="rId5" Type="http://schemas.openxmlformats.org/officeDocument/2006/relationships/image" Target="../media/image8.jpg"/><Relationship Id="rId4" Type="http://schemas.openxmlformats.org/officeDocument/2006/relationships/image" Target="../media/image7.png"/><Relationship Id="rId9" Type="http://schemas.openxmlformats.org/officeDocument/2006/relationships/image" Target="../media/image12.png"/></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7.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21.xml"/><Relationship Id="rId1" Type="http://schemas.openxmlformats.org/officeDocument/2006/relationships/slideLayout" Target="../slideLayouts/slideLayout6.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5.xml"/></Relationships>
</file>

<file path=ppt/slides/_rels/slide4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6.xml"/></Relationships>
</file>

<file path=ppt/slides/_rels/slide4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7.xml"/></Relationships>
</file>

<file path=ppt/slides/_rels/slide4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8.xml"/></Relationships>
</file>

<file path=ppt/slides/_rels/slide4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9.xml"/></Relationships>
</file>

<file path=ppt/slides/_rels/slide4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8.xm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72ED843-5A1B-4DAC-9648-7313D2F0EF97}"/>
              </a:ext>
            </a:extLst>
          </p:cNvPr>
          <p:cNvSpPr>
            <a:spLocks noGrp="1"/>
          </p:cNvSpPr>
          <p:nvPr>
            <p:ph type="title"/>
          </p:nvPr>
        </p:nvSpPr>
        <p:spPr>
          <a:xfrm>
            <a:off x="341574" y="3627523"/>
            <a:ext cx="6276531" cy="1793104"/>
          </a:xfrm>
        </p:spPr>
        <p:txBody>
          <a:bodyPr/>
          <a:lstStyle/>
          <a:p>
            <a:r>
              <a:rPr lang="en-US" sz="4000" b="1" dirty="0"/>
              <a:t>Introduction to the </a:t>
            </a:r>
            <a:br>
              <a:rPr lang="en-US" sz="4000" b="1" dirty="0"/>
            </a:br>
            <a:r>
              <a:rPr lang="en-US" sz="4000" b="1" dirty="0"/>
              <a:t>Query Store</a:t>
            </a:r>
            <a:br>
              <a:rPr lang="en-US" sz="4000" b="1" dirty="0"/>
            </a:br>
            <a:br>
              <a:rPr lang="en-US" sz="4000" b="1" dirty="0"/>
            </a:br>
            <a:r>
              <a:rPr lang="en-US" sz="4000" b="1" dirty="0"/>
              <a:t>John Deardurff</a:t>
            </a:r>
            <a:br>
              <a:rPr lang="en-US" dirty="0"/>
            </a:br>
            <a:br>
              <a:rPr lang="en-US" dirty="0"/>
            </a:br>
            <a:endParaRPr lang="en-US" dirty="0"/>
          </a:p>
        </p:txBody>
      </p:sp>
    </p:spTree>
    <p:extLst>
      <p:ext uri="{BB962C8B-B14F-4D97-AF65-F5344CB8AC3E}">
        <p14:creationId xmlns:p14="http://schemas.microsoft.com/office/powerpoint/2010/main" val="37237773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E4E749-F1A0-4812-A4F1-FDDB2883054C}"/>
              </a:ext>
            </a:extLst>
          </p:cNvPr>
          <p:cNvSpPr>
            <a:spLocks noGrp="1"/>
          </p:cNvSpPr>
          <p:nvPr>
            <p:ph type="title"/>
          </p:nvPr>
        </p:nvSpPr>
        <p:spPr>
          <a:xfrm>
            <a:off x="269238" y="166572"/>
            <a:ext cx="10972800" cy="1143000"/>
          </a:xfrm>
        </p:spPr>
        <p:txBody>
          <a:bodyPr/>
          <a:lstStyle/>
          <a:p>
            <a:r>
              <a:rPr lang="en-US" dirty="0"/>
              <a:t>Query Store Monitoring Settings</a:t>
            </a:r>
          </a:p>
        </p:txBody>
      </p:sp>
      <p:sp>
        <p:nvSpPr>
          <p:cNvPr id="11" name="Text Placeholder 4">
            <a:extLst>
              <a:ext uri="{FF2B5EF4-FFF2-40B4-BE49-F238E27FC236}">
                <a16:creationId xmlns:a16="http://schemas.microsoft.com/office/drawing/2014/main" id="{ED72539F-D00E-4617-9502-AF0D3E71D95D}"/>
              </a:ext>
            </a:extLst>
          </p:cNvPr>
          <p:cNvSpPr txBox="1">
            <a:spLocks/>
          </p:cNvSpPr>
          <p:nvPr/>
        </p:nvSpPr>
        <p:spPr>
          <a:xfrm>
            <a:off x="419469" y="1217137"/>
            <a:ext cx="11651870" cy="2400317"/>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solidFill>
                  <a:srgbClr val="000000"/>
                </a:soli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solidFill>
                  <a:srgbClr val="000000"/>
                </a:soli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solidFill>
                  <a:srgbClr val="000000"/>
                </a:soli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rgbClr val="000000"/>
                </a:soli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600" b="1" dirty="0"/>
              <a:t>Data Flush Interval </a:t>
            </a:r>
            <a:r>
              <a:rPr lang="en-US" sz="3600" dirty="0"/>
              <a:t>determines the frequency at which data written to the query store is persisted to disk. (Default is </a:t>
            </a:r>
            <a:r>
              <a:rPr lang="en-US" sz="3600" b="1" dirty="0"/>
              <a:t>15 Minutes</a:t>
            </a:r>
            <a:r>
              <a:rPr lang="en-US" sz="3600" dirty="0"/>
              <a:t>).</a:t>
            </a:r>
          </a:p>
          <a:p>
            <a:pPr marL="0" indent="0">
              <a:buNone/>
            </a:pPr>
            <a:endParaRPr lang="en-US" sz="2745" dirty="0"/>
          </a:p>
          <a:p>
            <a:pPr marL="0" indent="0">
              <a:buNone/>
            </a:pPr>
            <a:endParaRPr lang="en-US" sz="3921" dirty="0"/>
          </a:p>
        </p:txBody>
      </p:sp>
      <p:grpSp>
        <p:nvGrpSpPr>
          <p:cNvPr id="12" name="Group 11">
            <a:extLst>
              <a:ext uri="{FF2B5EF4-FFF2-40B4-BE49-F238E27FC236}">
                <a16:creationId xmlns:a16="http://schemas.microsoft.com/office/drawing/2014/main" id="{32C6CF17-4E69-49FB-B3E2-129EDFE0709C}"/>
              </a:ext>
            </a:extLst>
          </p:cNvPr>
          <p:cNvGrpSpPr/>
          <p:nvPr/>
        </p:nvGrpSpPr>
        <p:grpSpPr>
          <a:xfrm>
            <a:off x="2594855" y="3617454"/>
            <a:ext cx="7002289" cy="747371"/>
            <a:chOff x="2332037" y="3747968"/>
            <a:chExt cx="7142699" cy="762357"/>
          </a:xfrm>
        </p:grpSpPr>
        <p:pic>
          <p:nvPicPr>
            <p:cNvPr id="13" name="Picture 12">
              <a:extLst>
                <a:ext uri="{FF2B5EF4-FFF2-40B4-BE49-F238E27FC236}">
                  <a16:creationId xmlns:a16="http://schemas.microsoft.com/office/drawing/2014/main" id="{EC6FC48B-1F09-4AC8-B287-2D6E1E1654A0}"/>
                </a:ext>
              </a:extLst>
            </p:cNvPr>
            <p:cNvPicPr>
              <a:picLocks noChangeAspect="1"/>
            </p:cNvPicPr>
            <p:nvPr/>
          </p:nvPicPr>
          <p:blipFill>
            <a:blip r:embed="rId2"/>
            <a:stretch>
              <a:fillRect/>
            </a:stretch>
          </p:blipFill>
          <p:spPr>
            <a:xfrm>
              <a:off x="2332037" y="3747968"/>
              <a:ext cx="7142699" cy="762357"/>
            </a:xfrm>
            <a:prstGeom prst="rect">
              <a:avLst/>
            </a:prstGeom>
          </p:spPr>
        </p:pic>
        <p:sp>
          <p:nvSpPr>
            <p:cNvPr id="14" name="Rectangle 13">
              <a:extLst>
                <a:ext uri="{FF2B5EF4-FFF2-40B4-BE49-F238E27FC236}">
                  <a16:creationId xmlns:a16="http://schemas.microsoft.com/office/drawing/2014/main" id="{F4D13F47-F851-4CA8-B3A8-9F55A4A55DB8}"/>
                </a:ext>
              </a:extLst>
            </p:cNvPr>
            <p:cNvSpPr/>
            <p:nvPr/>
          </p:nvSpPr>
          <p:spPr bwMode="auto">
            <a:xfrm>
              <a:off x="2636837" y="3997569"/>
              <a:ext cx="6837899" cy="261693"/>
            </a:xfrm>
            <a:prstGeom prst="rect">
              <a:avLst/>
            </a:prstGeom>
            <a:solidFill>
              <a:srgbClr val="0078D7">
                <a:alpha val="49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5" name="Group 14">
            <a:extLst>
              <a:ext uri="{FF2B5EF4-FFF2-40B4-BE49-F238E27FC236}">
                <a16:creationId xmlns:a16="http://schemas.microsoft.com/office/drawing/2014/main" id="{820C60B9-B32D-45BC-A3AC-EDE0D6E8D0DB}"/>
              </a:ext>
            </a:extLst>
          </p:cNvPr>
          <p:cNvGrpSpPr/>
          <p:nvPr/>
        </p:nvGrpSpPr>
        <p:grpSpPr>
          <a:xfrm>
            <a:off x="2785764" y="4609519"/>
            <a:ext cx="6620471" cy="1139207"/>
            <a:chOff x="2526773" y="4783788"/>
            <a:chExt cx="6753225" cy="1162050"/>
          </a:xfrm>
        </p:grpSpPr>
        <p:pic>
          <p:nvPicPr>
            <p:cNvPr id="16" name="Picture 15">
              <a:extLst>
                <a:ext uri="{FF2B5EF4-FFF2-40B4-BE49-F238E27FC236}">
                  <a16:creationId xmlns:a16="http://schemas.microsoft.com/office/drawing/2014/main" id="{4D9D0559-8E02-47AB-93DB-F80D9E330527}"/>
                </a:ext>
              </a:extLst>
            </p:cNvPr>
            <p:cNvPicPr>
              <a:picLocks noChangeAspect="1"/>
            </p:cNvPicPr>
            <p:nvPr/>
          </p:nvPicPr>
          <p:blipFill>
            <a:blip r:embed="rId3"/>
            <a:stretch>
              <a:fillRect/>
            </a:stretch>
          </p:blipFill>
          <p:spPr>
            <a:xfrm>
              <a:off x="2526773" y="4783788"/>
              <a:ext cx="6753225" cy="1162050"/>
            </a:xfrm>
            <a:prstGeom prst="rect">
              <a:avLst/>
            </a:prstGeom>
          </p:spPr>
        </p:pic>
        <p:sp>
          <p:nvSpPr>
            <p:cNvPr id="17" name="Rectangle 16">
              <a:extLst>
                <a:ext uri="{FF2B5EF4-FFF2-40B4-BE49-F238E27FC236}">
                  <a16:creationId xmlns:a16="http://schemas.microsoft.com/office/drawing/2014/main" id="{C08F8206-3F16-4122-B58B-77E6E00FF6BB}"/>
                </a:ext>
              </a:extLst>
            </p:cNvPr>
            <p:cNvSpPr/>
            <p:nvPr/>
          </p:nvSpPr>
          <p:spPr bwMode="auto">
            <a:xfrm>
              <a:off x="2559530" y="5514356"/>
              <a:ext cx="4268307" cy="345106"/>
            </a:xfrm>
            <a:prstGeom prst="rect">
              <a:avLst/>
            </a:prstGeom>
            <a:solidFill>
              <a:srgbClr val="0078D7">
                <a:alpha val="49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3897108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E4E749-F1A0-4812-A4F1-FDDB2883054C}"/>
              </a:ext>
            </a:extLst>
          </p:cNvPr>
          <p:cNvSpPr>
            <a:spLocks noGrp="1"/>
          </p:cNvSpPr>
          <p:nvPr>
            <p:ph type="title"/>
          </p:nvPr>
        </p:nvSpPr>
        <p:spPr>
          <a:xfrm>
            <a:off x="269238" y="166572"/>
            <a:ext cx="10972800" cy="1143000"/>
          </a:xfrm>
        </p:spPr>
        <p:txBody>
          <a:bodyPr/>
          <a:lstStyle/>
          <a:p>
            <a:r>
              <a:rPr lang="en-US" dirty="0"/>
              <a:t>Query Store Monitoring Settings</a:t>
            </a:r>
          </a:p>
        </p:txBody>
      </p:sp>
      <p:grpSp>
        <p:nvGrpSpPr>
          <p:cNvPr id="12" name="Group 11">
            <a:extLst>
              <a:ext uri="{FF2B5EF4-FFF2-40B4-BE49-F238E27FC236}">
                <a16:creationId xmlns:a16="http://schemas.microsoft.com/office/drawing/2014/main" id="{32C6CF17-4E69-49FB-B3E2-129EDFE0709C}"/>
              </a:ext>
            </a:extLst>
          </p:cNvPr>
          <p:cNvGrpSpPr/>
          <p:nvPr/>
        </p:nvGrpSpPr>
        <p:grpSpPr>
          <a:xfrm>
            <a:off x="2594855" y="3617454"/>
            <a:ext cx="7002289" cy="747371"/>
            <a:chOff x="2332037" y="3747968"/>
            <a:chExt cx="7142699" cy="762357"/>
          </a:xfrm>
        </p:grpSpPr>
        <p:pic>
          <p:nvPicPr>
            <p:cNvPr id="13" name="Picture 12">
              <a:extLst>
                <a:ext uri="{FF2B5EF4-FFF2-40B4-BE49-F238E27FC236}">
                  <a16:creationId xmlns:a16="http://schemas.microsoft.com/office/drawing/2014/main" id="{EC6FC48B-1F09-4AC8-B287-2D6E1E1654A0}"/>
                </a:ext>
              </a:extLst>
            </p:cNvPr>
            <p:cNvPicPr>
              <a:picLocks noChangeAspect="1"/>
            </p:cNvPicPr>
            <p:nvPr/>
          </p:nvPicPr>
          <p:blipFill>
            <a:blip r:embed="rId2"/>
            <a:stretch>
              <a:fillRect/>
            </a:stretch>
          </p:blipFill>
          <p:spPr>
            <a:xfrm>
              <a:off x="2332037" y="3747968"/>
              <a:ext cx="7142699" cy="762357"/>
            </a:xfrm>
            <a:prstGeom prst="rect">
              <a:avLst/>
            </a:prstGeom>
          </p:spPr>
        </p:pic>
        <p:sp>
          <p:nvSpPr>
            <p:cNvPr id="14" name="Rectangle 13">
              <a:extLst>
                <a:ext uri="{FF2B5EF4-FFF2-40B4-BE49-F238E27FC236}">
                  <a16:creationId xmlns:a16="http://schemas.microsoft.com/office/drawing/2014/main" id="{F4D13F47-F851-4CA8-B3A8-9F55A4A55DB8}"/>
                </a:ext>
              </a:extLst>
            </p:cNvPr>
            <p:cNvSpPr/>
            <p:nvPr/>
          </p:nvSpPr>
          <p:spPr bwMode="auto">
            <a:xfrm>
              <a:off x="2636837" y="4242586"/>
              <a:ext cx="6837899" cy="261693"/>
            </a:xfrm>
            <a:prstGeom prst="rect">
              <a:avLst/>
            </a:prstGeom>
            <a:solidFill>
              <a:srgbClr val="0078D7">
                <a:alpha val="49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5" name="Group 14">
            <a:extLst>
              <a:ext uri="{FF2B5EF4-FFF2-40B4-BE49-F238E27FC236}">
                <a16:creationId xmlns:a16="http://schemas.microsoft.com/office/drawing/2014/main" id="{820C60B9-B32D-45BC-A3AC-EDE0D6E8D0DB}"/>
              </a:ext>
            </a:extLst>
          </p:cNvPr>
          <p:cNvGrpSpPr/>
          <p:nvPr/>
        </p:nvGrpSpPr>
        <p:grpSpPr>
          <a:xfrm>
            <a:off x="2785764" y="4609519"/>
            <a:ext cx="6620471" cy="1139207"/>
            <a:chOff x="2526773" y="4783788"/>
            <a:chExt cx="6753225" cy="1162050"/>
          </a:xfrm>
        </p:grpSpPr>
        <p:pic>
          <p:nvPicPr>
            <p:cNvPr id="16" name="Picture 15">
              <a:extLst>
                <a:ext uri="{FF2B5EF4-FFF2-40B4-BE49-F238E27FC236}">
                  <a16:creationId xmlns:a16="http://schemas.microsoft.com/office/drawing/2014/main" id="{4D9D0559-8E02-47AB-93DB-F80D9E330527}"/>
                </a:ext>
              </a:extLst>
            </p:cNvPr>
            <p:cNvPicPr>
              <a:picLocks noChangeAspect="1"/>
            </p:cNvPicPr>
            <p:nvPr/>
          </p:nvPicPr>
          <p:blipFill>
            <a:blip r:embed="rId3"/>
            <a:stretch>
              <a:fillRect/>
            </a:stretch>
          </p:blipFill>
          <p:spPr>
            <a:xfrm>
              <a:off x="2526773" y="4783788"/>
              <a:ext cx="6753225" cy="1162050"/>
            </a:xfrm>
            <a:prstGeom prst="rect">
              <a:avLst/>
            </a:prstGeom>
          </p:spPr>
        </p:pic>
        <p:sp>
          <p:nvSpPr>
            <p:cNvPr id="17" name="Rectangle 16">
              <a:extLst>
                <a:ext uri="{FF2B5EF4-FFF2-40B4-BE49-F238E27FC236}">
                  <a16:creationId xmlns:a16="http://schemas.microsoft.com/office/drawing/2014/main" id="{C08F8206-3F16-4122-B58B-77E6E00FF6BB}"/>
                </a:ext>
              </a:extLst>
            </p:cNvPr>
            <p:cNvSpPr/>
            <p:nvPr/>
          </p:nvSpPr>
          <p:spPr bwMode="auto">
            <a:xfrm>
              <a:off x="2587796" y="5192260"/>
              <a:ext cx="4268307" cy="345106"/>
            </a:xfrm>
            <a:prstGeom prst="rect">
              <a:avLst/>
            </a:prstGeom>
            <a:solidFill>
              <a:srgbClr val="0078D7">
                <a:alpha val="49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0" name="Text Placeholder 4">
            <a:extLst>
              <a:ext uri="{FF2B5EF4-FFF2-40B4-BE49-F238E27FC236}">
                <a16:creationId xmlns:a16="http://schemas.microsoft.com/office/drawing/2014/main" id="{F26E5BDF-21D4-42F2-BC0C-DCD419763B12}"/>
              </a:ext>
            </a:extLst>
          </p:cNvPr>
          <p:cNvSpPr txBox="1">
            <a:spLocks/>
          </p:cNvSpPr>
          <p:nvPr/>
        </p:nvSpPr>
        <p:spPr>
          <a:xfrm>
            <a:off x="270892" y="958644"/>
            <a:ext cx="11651870" cy="2400317"/>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solidFill>
                  <a:srgbClr val="000000"/>
                </a:soli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solidFill>
                  <a:srgbClr val="000000"/>
                </a:soli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solidFill>
                  <a:srgbClr val="000000"/>
                </a:soli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rgbClr val="000000"/>
                </a:soli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600" b="1" dirty="0"/>
              <a:t>Statistics Collection Interval </a:t>
            </a:r>
            <a:r>
              <a:rPr lang="en-US" sz="3600" dirty="0"/>
              <a:t>determines the time interval at which runtime execution statistics data is aggregated into the query store. Only the values of 1, 5, 10, 14, 60, and 1440 minutes is allowed. (Default is </a:t>
            </a:r>
            <a:r>
              <a:rPr lang="en-US" sz="3600" b="1" dirty="0"/>
              <a:t>60</a:t>
            </a:r>
            <a:r>
              <a:rPr lang="en-US" sz="3600" dirty="0"/>
              <a:t>).</a:t>
            </a:r>
          </a:p>
          <a:p>
            <a:endParaRPr lang="en-US" sz="3921" dirty="0"/>
          </a:p>
        </p:txBody>
      </p:sp>
    </p:spTree>
    <p:extLst>
      <p:ext uri="{BB962C8B-B14F-4D97-AF65-F5344CB8AC3E}">
        <p14:creationId xmlns:p14="http://schemas.microsoft.com/office/powerpoint/2010/main" val="5046152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E4E749-F1A0-4812-A4F1-FDDB2883054C}"/>
              </a:ext>
            </a:extLst>
          </p:cNvPr>
          <p:cNvSpPr>
            <a:spLocks noGrp="1"/>
          </p:cNvSpPr>
          <p:nvPr>
            <p:ph type="title"/>
          </p:nvPr>
        </p:nvSpPr>
        <p:spPr>
          <a:xfrm>
            <a:off x="223443" y="319115"/>
            <a:ext cx="10972800" cy="1143000"/>
          </a:xfrm>
        </p:spPr>
        <p:txBody>
          <a:bodyPr/>
          <a:lstStyle/>
          <a:p>
            <a:r>
              <a:rPr lang="en-US" dirty="0"/>
              <a:t>Query Store Retention Settings</a:t>
            </a:r>
          </a:p>
        </p:txBody>
      </p:sp>
      <p:sp>
        <p:nvSpPr>
          <p:cNvPr id="20" name="Text Placeholder 4">
            <a:extLst>
              <a:ext uri="{FF2B5EF4-FFF2-40B4-BE49-F238E27FC236}">
                <a16:creationId xmlns:a16="http://schemas.microsoft.com/office/drawing/2014/main" id="{51D0502E-BAC4-406B-998A-2469A60D7A50}"/>
              </a:ext>
            </a:extLst>
          </p:cNvPr>
          <p:cNvSpPr txBox="1">
            <a:spLocks/>
          </p:cNvSpPr>
          <p:nvPr/>
        </p:nvSpPr>
        <p:spPr>
          <a:xfrm>
            <a:off x="360539" y="1149074"/>
            <a:ext cx="11651870" cy="2400317"/>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solidFill>
                  <a:srgbClr val="000000"/>
                </a:soli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solidFill>
                  <a:srgbClr val="000000"/>
                </a:soli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solidFill>
                  <a:srgbClr val="000000"/>
                </a:soli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rgbClr val="000000"/>
                </a:soli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600" b="1" dirty="0"/>
              <a:t>Max Plans Per Query </a:t>
            </a:r>
            <a:r>
              <a:rPr lang="en-US" sz="3600" dirty="0"/>
              <a:t>is a new retention setting introduced in SQL Server 2017 and is an integer representing the maximum number of plans maintained for each query. (Default is </a:t>
            </a:r>
            <a:r>
              <a:rPr lang="en-US" sz="3600" b="1" dirty="0"/>
              <a:t>200</a:t>
            </a:r>
            <a:r>
              <a:rPr lang="en-US" sz="3600" dirty="0"/>
              <a:t>).</a:t>
            </a:r>
          </a:p>
          <a:p>
            <a:endParaRPr lang="en-US" sz="3921" dirty="0"/>
          </a:p>
        </p:txBody>
      </p:sp>
      <p:grpSp>
        <p:nvGrpSpPr>
          <p:cNvPr id="8" name="Group 7">
            <a:extLst>
              <a:ext uri="{FF2B5EF4-FFF2-40B4-BE49-F238E27FC236}">
                <a16:creationId xmlns:a16="http://schemas.microsoft.com/office/drawing/2014/main" id="{7F2A8B6B-3CB7-4C3A-84A2-0D730E7BFC58}"/>
              </a:ext>
            </a:extLst>
          </p:cNvPr>
          <p:cNvGrpSpPr/>
          <p:nvPr/>
        </p:nvGrpSpPr>
        <p:grpSpPr>
          <a:xfrm>
            <a:off x="315807" y="3793644"/>
            <a:ext cx="11411869" cy="2176370"/>
            <a:chOff x="223443" y="3562735"/>
            <a:chExt cx="11411869" cy="2176370"/>
          </a:xfrm>
        </p:grpSpPr>
        <p:grpSp>
          <p:nvGrpSpPr>
            <p:cNvPr id="6" name="Group 5">
              <a:extLst>
                <a:ext uri="{FF2B5EF4-FFF2-40B4-BE49-F238E27FC236}">
                  <a16:creationId xmlns:a16="http://schemas.microsoft.com/office/drawing/2014/main" id="{40B5F2E3-B22B-48C8-870B-E6DA5C7A4CD0}"/>
                </a:ext>
              </a:extLst>
            </p:cNvPr>
            <p:cNvGrpSpPr/>
            <p:nvPr/>
          </p:nvGrpSpPr>
          <p:grpSpPr>
            <a:xfrm>
              <a:off x="223443" y="3562735"/>
              <a:ext cx="4856168" cy="2176370"/>
              <a:chOff x="223443" y="3562735"/>
              <a:chExt cx="4856168" cy="2176370"/>
            </a:xfrm>
          </p:grpSpPr>
          <p:pic>
            <p:nvPicPr>
              <p:cNvPr id="4" name="Picture 3">
                <a:extLst>
                  <a:ext uri="{FF2B5EF4-FFF2-40B4-BE49-F238E27FC236}">
                    <a16:creationId xmlns:a16="http://schemas.microsoft.com/office/drawing/2014/main" id="{EAFA66EE-182A-440E-BACD-AF875A1F4824}"/>
                  </a:ext>
                </a:extLst>
              </p:cNvPr>
              <p:cNvPicPr>
                <a:picLocks noChangeAspect="1"/>
              </p:cNvPicPr>
              <p:nvPr/>
            </p:nvPicPr>
            <p:blipFill>
              <a:blip r:embed="rId3"/>
              <a:stretch>
                <a:fillRect/>
              </a:stretch>
            </p:blipFill>
            <p:spPr>
              <a:xfrm>
                <a:off x="223443" y="3562735"/>
                <a:ext cx="4856168" cy="2176370"/>
              </a:xfrm>
              <a:prstGeom prst="rect">
                <a:avLst/>
              </a:prstGeom>
            </p:spPr>
          </p:pic>
          <p:sp>
            <p:nvSpPr>
              <p:cNvPr id="15" name="Rectangle 14">
                <a:extLst>
                  <a:ext uri="{FF2B5EF4-FFF2-40B4-BE49-F238E27FC236}">
                    <a16:creationId xmlns:a16="http://schemas.microsoft.com/office/drawing/2014/main" id="{E2835211-CF65-4EF7-A46B-46F1DB835452}"/>
                  </a:ext>
                </a:extLst>
              </p:cNvPr>
              <p:cNvSpPr/>
              <p:nvPr/>
            </p:nvSpPr>
            <p:spPr bwMode="auto">
              <a:xfrm>
                <a:off x="372063" y="3863268"/>
                <a:ext cx="4707548" cy="359217"/>
              </a:xfrm>
              <a:prstGeom prst="rect">
                <a:avLst/>
              </a:prstGeom>
              <a:solidFill>
                <a:srgbClr val="0078D7">
                  <a:alpha val="49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pic>
          <p:nvPicPr>
            <p:cNvPr id="7" name="Picture 6">
              <a:extLst>
                <a:ext uri="{FF2B5EF4-FFF2-40B4-BE49-F238E27FC236}">
                  <a16:creationId xmlns:a16="http://schemas.microsoft.com/office/drawing/2014/main" id="{78C02A35-4767-4F98-9992-C2C060039B3E}"/>
                </a:ext>
              </a:extLst>
            </p:cNvPr>
            <p:cNvPicPr>
              <a:picLocks noChangeAspect="1"/>
            </p:cNvPicPr>
            <p:nvPr/>
          </p:nvPicPr>
          <p:blipFill>
            <a:blip r:embed="rId4"/>
            <a:stretch>
              <a:fillRect/>
            </a:stretch>
          </p:blipFill>
          <p:spPr>
            <a:xfrm>
              <a:off x="5228231" y="3583073"/>
              <a:ext cx="6407081" cy="2135694"/>
            </a:xfrm>
            <a:prstGeom prst="rect">
              <a:avLst/>
            </a:prstGeom>
          </p:spPr>
        </p:pic>
        <p:sp>
          <p:nvSpPr>
            <p:cNvPr id="25" name="Rectangle 24">
              <a:extLst>
                <a:ext uri="{FF2B5EF4-FFF2-40B4-BE49-F238E27FC236}">
                  <a16:creationId xmlns:a16="http://schemas.microsoft.com/office/drawing/2014/main" id="{F386A5A2-5254-49AE-9EFB-E2A22D355E75}"/>
                </a:ext>
              </a:extLst>
            </p:cNvPr>
            <p:cNvSpPr/>
            <p:nvPr/>
          </p:nvSpPr>
          <p:spPr bwMode="auto">
            <a:xfrm>
              <a:off x="5228231" y="3828473"/>
              <a:ext cx="4707548" cy="319968"/>
            </a:xfrm>
            <a:prstGeom prst="rect">
              <a:avLst/>
            </a:prstGeom>
            <a:solidFill>
              <a:srgbClr val="0078D7">
                <a:alpha val="49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5706225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E4E749-F1A0-4812-A4F1-FDDB2883054C}"/>
              </a:ext>
            </a:extLst>
          </p:cNvPr>
          <p:cNvSpPr>
            <a:spLocks noGrp="1"/>
          </p:cNvSpPr>
          <p:nvPr>
            <p:ph type="title"/>
          </p:nvPr>
        </p:nvSpPr>
        <p:spPr>
          <a:xfrm>
            <a:off x="223443" y="319115"/>
            <a:ext cx="10972800" cy="1143000"/>
          </a:xfrm>
        </p:spPr>
        <p:txBody>
          <a:bodyPr/>
          <a:lstStyle/>
          <a:p>
            <a:r>
              <a:rPr lang="en-US" dirty="0"/>
              <a:t>Query Store Retention Settings</a:t>
            </a:r>
          </a:p>
        </p:txBody>
      </p:sp>
      <p:grpSp>
        <p:nvGrpSpPr>
          <p:cNvPr id="8" name="Group 7">
            <a:extLst>
              <a:ext uri="{FF2B5EF4-FFF2-40B4-BE49-F238E27FC236}">
                <a16:creationId xmlns:a16="http://schemas.microsoft.com/office/drawing/2014/main" id="{7F2A8B6B-3CB7-4C3A-84A2-0D730E7BFC58}"/>
              </a:ext>
            </a:extLst>
          </p:cNvPr>
          <p:cNvGrpSpPr/>
          <p:nvPr/>
        </p:nvGrpSpPr>
        <p:grpSpPr>
          <a:xfrm>
            <a:off x="315807" y="3793644"/>
            <a:ext cx="11411869" cy="2176370"/>
            <a:chOff x="223443" y="3562735"/>
            <a:chExt cx="11411869" cy="2176370"/>
          </a:xfrm>
        </p:grpSpPr>
        <p:grpSp>
          <p:nvGrpSpPr>
            <p:cNvPr id="6" name="Group 5">
              <a:extLst>
                <a:ext uri="{FF2B5EF4-FFF2-40B4-BE49-F238E27FC236}">
                  <a16:creationId xmlns:a16="http://schemas.microsoft.com/office/drawing/2014/main" id="{40B5F2E3-B22B-48C8-870B-E6DA5C7A4CD0}"/>
                </a:ext>
              </a:extLst>
            </p:cNvPr>
            <p:cNvGrpSpPr/>
            <p:nvPr/>
          </p:nvGrpSpPr>
          <p:grpSpPr>
            <a:xfrm>
              <a:off x="223443" y="3562735"/>
              <a:ext cx="4856168" cy="2176370"/>
              <a:chOff x="223443" y="3562735"/>
              <a:chExt cx="4856168" cy="2176370"/>
            </a:xfrm>
          </p:grpSpPr>
          <p:pic>
            <p:nvPicPr>
              <p:cNvPr id="4" name="Picture 3">
                <a:extLst>
                  <a:ext uri="{FF2B5EF4-FFF2-40B4-BE49-F238E27FC236}">
                    <a16:creationId xmlns:a16="http://schemas.microsoft.com/office/drawing/2014/main" id="{EAFA66EE-182A-440E-BACD-AF875A1F4824}"/>
                  </a:ext>
                </a:extLst>
              </p:cNvPr>
              <p:cNvPicPr>
                <a:picLocks noChangeAspect="1"/>
              </p:cNvPicPr>
              <p:nvPr/>
            </p:nvPicPr>
            <p:blipFill>
              <a:blip r:embed="rId3"/>
              <a:stretch>
                <a:fillRect/>
              </a:stretch>
            </p:blipFill>
            <p:spPr>
              <a:xfrm>
                <a:off x="223443" y="3562735"/>
                <a:ext cx="4856168" cy="2176370"/>
              </a:xfrm>
              <a:prstGeom prst="rect">
                <a:avLst/>
              </a:prstGeom>
            </p:spPr>
          </p:pic>
          <p:sp>
            <p:nvSpPr>
              <p:cNvPr id="15" name="Rectangle 14">
                <a:extLst>
                  <a:ext uri="{FF2B5EF4-FFF2-40B4-BE49-F238E27FC236}">
                    <a16:creationId xmlns:a16="http://schemas.microsoft.com/office/drawing/2014/main" id="{E2835211-CF65-4EF7-A46B-46F1DB835452}"/>
                  </a:ext>
                </a:extLst>
              </p:cNvPr>
              <p:cNvSpPr/>
              <p:nvPr/>
            </p:nvSpPr>
            <p:spPr bwMode="auto">
              <a:xfrm>
                <a:off x="372063" y="4202546"/>
                <a:ext cx="4707548" cy="313475"/>
              </a:xfrm>
              <a:prstGeom prst="rect">
                <a:avLst/>
              </a:prstGeom>
              <a:solidFill>
                <a:srgbClr val="0078D7">
                  <a:alpha val="49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pic>
          <p:nvPicPr>
            <p:cNvPr id="7" name="Picture 6">
              <a:extLst>
                <a:ext uri="{FF2B5EF4-FFF2-40B4-BE49-F238E27FC236}">
                  <a16:creationId xmlns:a16="http://schemas.microsoft.com/office/drawing/2014/main" id="{78C02A35-4767-4F98-9992-C2C060039B3E}"/>
                </a:ext>
              </a:extLst>
            </p:cNvPr>
            <p:cNvPicPr>
              <a:picLocks noChangeAspect="1"/>
            </p:cNvPicPr>
            <p:nvPr/>
          </p:nvPicPr>
          <p:blipFill>
            <a:blip r:embed="rId4"/>
            <a:stretch>
              <a:fillRect/>
            </a:stretch>
          </p:blipFill>
          <p:spPr>
            <a:xfrm>
              <a:off x="5228231" y="3583073"/>
              <a:ext cx="6407081" cy="2135694"/>
            </a:xfrm>
            <a:prstGeom prst="rect">
              <a:avLst/>
            </a:prstGeom>
          </p:spPr>
        </p:pic>
        <p:sp>
          <p:nvSpPr>
            <p:cNvPr id="25" name="Rectangle 24">
              <a:extLst>
                <a:ext uri="{FF2B5EF4-FFF2-40B4-BE49-F238E27FC236}">
                  <a16:creationId xmlns:a16="http://schemas.microsoft.com/office/drawing/2014/main" id="{F386A5A2-5254-49AE-9EFB-E2A22D355E75}"/>
                </a:ext>
              </a:extLst>
            </p:cNvPr>
            <p:cNvSpPr/>
            <p:nvPr/>
          </p:nvSpPr>
          <p:spPr bwMode="auto">
            <a:xfrm>
              <a:off x="5228231" y="4110572"/>
              <a:ext cx="4707548" cy="288478"/>
            </a:xfrm>
            <a:prstGeom prst="rect">
              <a:avLst/>
            </a:prstGeom>
            <a:solidFill>
              <a:srgbClr val="0078D7">
                <a:alpha val="49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0" name="Text Placeholder 4">
            <a:extLst>
              <a:ext uri="{FF2B5EF4-FFF2-40B4-BE49-F238E27FC236}">
                <a16:creationId xmlns:a16="http://schemas.microsoft.com/office/drawing/2014/main" id="{55510D03-36E1-404B-9197-D6A98D340CB4}"/>
              </a:ext>
            </a:extLst>
          </p:cNvPr>
          <p:cNvSpPr txBox="1">
            <a:spLocks/>
          </p:cNvSpPr>
          <p:nvPr/>
        </p:nvSpPr>
        <p:spPr>
          <a:xfrm>
            <a:off x="315807" y="1243060"/>
            <a:ext cx="11651870" cy="2400317"/>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solidFill>
                  <a:srgbClr val="000000"/>
                </a:soli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solidFill>
                  <a:srgbClr val="000000"/>
                </a:soli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solidFill>
                  <a:srgbClr val="000000"/>
                </a:soli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rgbClr val="000000"/>
                </a:soli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921" b="1" dirty="0"/>
              <a:t>Max Size (MB) </a:t>
            </a:r>
            <a:r>
              <a:rPr lang="en-US" sz="3921" dirty="0"/>
              <a:t>configures the maximum storage size for the query store. (Default is </a:t>
            </a:r>
            <a:r>
              <a:rPr lang="en-US" sz="3921" b="1" dirty="0"/>
              <a:t>100MB</a:t>
            </a:r>
            <a:r>
              <a:rPr lang="en-US" sz="3921" dirty="0"/>
              <a:t>) When the query store limit is reached, query store changes the state from read-write to read-only.</a:t>
            </a:r>
          </a:p>
          <a:p>
            <a:endParaRPr lang="en-US" sz="3921" dirty="0"/>
          </a:p>
        </p:txBody>
      </p:sp>
    </p:spTree>
    <p:extLst>
      <p:ext uri="{BB962C8B-B14F-4D97-AF65-F5344CB8AC3E}">
        <p14:creationId xmlns:p14="http://schemas.microsoft.com/office/powerpoint/2010/main" val="7788826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E4E749-F1A0-4812-A4F1-FDDB2883054C}"/>
              </a:ext>
            </a:extLst>
          </p:cNvPr>
          <p:cNvSpPr>
            <a:spLocks noGrp="1"/>
          </p:cNvSpPr>
          <p:nvPr>
            <p:ph type="title"/>
          </p:nvPr>
        </p:nvSpPr>
        <p:spPr>
          <a:xfrm>
            <a:off x="223443" y="319115"/>
            <a:ext cx="10972800" cy="1143000"/>
          </a:xfrm>
        </p:spPr>
        <p:txBody>
          <a:bodyPr/>
          <a:lstStyle/>
          <a:p>
            <a:r>
              <a:rPr lang="en-US" dirty="0"/>
              <a:t>Query Store Retention Settings</a:t>
            </a:r>
          </a:p>
        </p:txBody>
      </p:sp>
      <p:grpSp>
        <p:nvGrpSpPr>
          <p:cNvPr id="8" name="Group 7">
            <a:extLst>
              <a:ext uri="{FF2B5EF4-FFF2-40B4-BE49-F238E27FC236}">
                <a16:creationId xmlns:a16="http://schemas.microsoft.com/office/drawing/2014/main" id="{7F2A8B6B-3CB7-4C3A-84A2-0D730E7BFC58}"/>
              </a:ext>
            </a:extLst>
          </p:cNvPr>
          <p:cNvGrpSpPr/>
          <p:nvPr/>
        </p:nvGrpSpPr>
        <p:grpSpPr>
          <a:xfrm>
            <a:off x="315807" y="3793644"/>
            <a:ext cx="11411869" cy="2176370"/>
            <a:chOff x="223443" y="3562735"/>
            <a:chExt cx="11411869" cy="2176370"/>
          </a:xfrm>
        </p:grpSpPr>
        <p:grpSp>
          <p:nvGrpSpPr>
            <p:cNvPr id="6" name="Group 5">
              <a:extLst>
                <a:ext uri="{FF2B5EF4-FFF2-40B4-BE49-F238E27FC236}">
                  <a16:creationId xmlns:a16="http://schemas.microsoft.com/office/drawing/2014/main" id="{40B5F2E3-B22B-48C8-870B-E6DA5C7A4CD0}"/>
                </a:ext>
              </a:extLst>
            </p:cNvPr>
            <p:cNvGrpSpPr/>
            <p:nvPr/>
          </p:nvGrpSpPr>
          <p:grpSpPr>
            <a:xfrm>
              <a:off x="223443" y="3562735"/>
              <a:ext cx="4856168" cy="2176370"/>
              <a:chOff x="223443" y="3562735"/>
              <a:chExt cx="4856168" cy="2176370"/>
            </a:xfrm>
          </p:grpSpPr>
          <p:pic>
            <p:nvPicPr>
              <p:cNvPr id="4" name="Picture 3">
                <a:extLst>
                  <a:ext uri="{FF2B5EF4-FFF2-40B4-BE49-F238E27FC236}">
                    <a16:creationId xmlns:a16="http://schemas.microsoft.com/office/drawing/2014/main" id="{EAFA66EE-182A-440E-BACD-AF875A1F4824}"/>
                  </a:ext>
                </a:extLst>
              </p:cNvPr>
              <p:cNvPicPr>
                <a:picLocks noChangeAspect="1"/>
              </p:cNvPicPr>
              <p:nvPr/>
            </p:nvPicPr>
            <p:blipFill>
              <a:blip r:embed="rId3"/>
              <a:stretch>
                <a:fillRect/>
              </a:stretch>
            </p:blipFill>
            <p:spPr>
              <a:xfrm>
                <a:off x="223443" y="3562735"/>
                <a:ext cx="4856168" cy="2176370"/>
              </a:xfrm>
              <a:prstGeom prst="rect">
                <a:avLst/>
              </a:prstGeom>
            </p:spPr>
          </p:pic>
          <p:sp>
            <p:nvSpPr>
              <p:cNvPr id="15" name="Rectangle 14">
                <a:extLst>
                  <a:ext uri="{FF2B5EF4-FFF2-40B4-BE49-F238E27FC236}">
                    <a16:creationId xmlns:a16="http://schemas.microsoft.com/office/drawing/2014/main" id="{E2835211-CF65-4EF7-A46B-46F1DB835452}"/>
                  </a:ext>
                </a:extLst>
              </p:cNvPr>
              <p:cNvSpPr/>
              <p:nvPr/>
            </p:nvSpPr>
            <p:spPr bwMode="auto">
              <a:xfrm>
                <a:off x="372063" y="4502727"/>
                <a:ext cx="4707548" cy="318091"/>
              </a:xfrm>
              <a:prstGeom prst="rect">
                <a:avLst/>
              </a:prstGeom>
              <a:solidFill>
                <a:srgbClr val="0078D7">
                  <a:alpha val="49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pic>
          <p:nvPicPr>
            <p:cNvPr id="7" name="Picture 6">
              <a:extLst>
                <a:ext uri="{FF2B5EF4-FFF2-40B4-BE49-F238E27FC236}">
                  <a16:creationId xmlns:a16="http://schemas.microsoft.com/office/drawing/2014/main" id="{78C02A35-4767-4F98-9992-C2C060039B3E}"/>
                </a:ext>
              </a:extLst>
            </p:cNvPr>
            <p:cNvPicPr>
              <a:picLocks noChangeAspect="1"/>
            </p:cNvPicPr>
            <p:nvPr/>
          </p:nvPicPr>
          <p:blipFill>
            <a:blip r:embed="rId4"/>
            <a:stretch>
              <a:fillRect/>
            </a:stretch>
          </p:blipFill>
          <p:spPr>
            <a:xfrm>
              <a:off x="5228231" y="3583073"/>
              <a:ext cx="6407081" cy="2135694"/>
            </a:xfrm>
            <a:prstGeom prst="rect">
              <a:avLst/>
            </a:prstGeom>
          </p:spPr>
        </p:pic>
        <p:sp>
          <p:nvSpPr>
            <p:cNvPr id="25" name="Rectangle 24">
              <a:extLst>
                <a:ext uri="{FF2B5EF4-FFF2-40B4-BE49-F238E27FC236}">
                  <a16:creationId xmlns:a16="http://schemas.microsoft.com/office/drawing/2014/main" id="{F386A5A2-5254-49AE-9EFB-E2A22D355E75}"/>
                </a:ext>
              </a:extLst>
            </p:cNvPr>
            <p:cNvSpPr/>
            <p:nvPr/>
          </p:nvSpPr>
          <p:spPr bwMode="auto">
            <a:xfrm>
              <a:off x="5228231" y="4382592"/>
              <a:ext cx="4707548" cy="288478"/>
            </a:xfrm>
            <a:prstGeom prst="rect">
              <a:avLst/>
            </a:prstGeom>
            <a:solidFill>
              <a:srgbClr val="0078D7">
                <a:alpha val="49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1" name="Text Placeholder 4">
            <a:extLst>
              <a:ext uri="{FF2B5EF4-FFF2-40B4-BE49-F238E27FC236}">
                <a16:creationId xmlns:a16="http://schemas.microsoft.com/office/drawing/2014/main" id="{33274495-50A2-4DC7-B5DD-A51EA39A8AAA}"/>
              </a:ext>
            </a:extLst>
          </p:cNvPr>
          <p:cNvSpPr txBox="1">
            <a:spLocks/>
          </p:cNvSpPr>
          <p:nvPr/>
        </p:nvSpPr>
        <p:spPr>
          <a:xfrm>
            <a:off x="347079" y="990727"/>
            <a:ext cx="11651870" cy="2566669"/>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solidFill>
                  <a:srgbClr val="000000"/>
                </a:soli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solidFill>
                  <a:srgbClr val="000000"/>
                </a:soli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solidFill>
                  <a:srgbClr val="000000"/>
                </a:soli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rgbClr val="000000"/>
                </a:soli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600" b="1" dirty="0"/>
              <a:t>Query Store Capture Mode </a:t>
            </a:r>
            <a:r>
              <a:rPr lang="en-US" sz="3600" dirty="0"/>
              <a:t>determines to capture all the queries (Default is </a:t>
            </a:r>
            <a:r>
              <a:rPr lang="en-US" sz="3600" b="1" dirty="0"/>
              <a:t>ALL</a:t>
            </a:r>
            <a:r>
              <a:rPr lang="en-US" sz="3600" dirty="0"/>
              <a:t>), or relevant queries based on execution count and resource consumption (</a:t>
            </a:r>
            <a:r>
              <a:rPr lang="en-US" sz="3600" b="1" dirty="0"/>
              <a:t>AUTO</a:t>
            </a:r>
            <a:r>
              <a:rPr lang="en-US" sz="3600" dirty="0"/>
              <a:t>) or stop capturing queries (</a:t>
            </a:r>
            <a:r>
              <a:rPr lang="en-US" sz="3600" b="1" dirty="0"/>
              <a:t>NONE</a:t>
            </a:r>
            <a:r>
              <a:rPr lang="en-US" sz="3600" dirty="0"/>
              <a:t>). SQL Server 2019 introduces an additional (</a:t>
            </a:r>
            <a:r>
              <a:rPr lang="en-US" sz="3600" b="1" dirty="0"/>
              <a:t>CUSTOM</a:t>
            </a:r>
            <a:r>
              <a:rPr lang="en-US" sz="3600" dirty="0"/>
              <a:t>) setting.</a:t>
            </a:r>
          </a:p>
        </p:txBody>
      </p:sp>
    </p:spTree>
    <p:extLst>
      <p:ext uri="{BB962C8B-B14F-4D97-AF65-F5344CB8AC3E}">
        <p14:creationId xmlns:p14="http://schemas.microsoft.com/office/powerpoint/2010/main" val="7596776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E4E749-F1A0-4812-A4F1-FDDB2883054C}"/>
              </a:ext>
            </a:extLst>
          </p:cNvPr>
          <p:cNvSpPr>
            <a:spLocks noGrp="1"/>
          </p:cNvSpPr>
          <p:nvPr>
            <p:ph type="title"/>
          </p:nvPr>
        </p:nvSpPr>
        <p:spPr>
          <a:xfrm>
            <a:off x="223443" y="319115"/>
            <a:ext cx="10972800" cy="1143000"/>
          </a:xfrm>
        </p:spPr>
        <p:txBody>
          <a:bodyPr/>
          <a:lstStyle/>
          <a:p>
            <a:r>
              <a:rPr lang="en-US" dirty="0"/>
              <a:t>Query Store Retention Settings</a:t>
            </a:r>
          </a:p>
        </p:txBody>
      </p:sp>
      <p:grpSp>
        <p:nvGrpSpPr>
          <p:cNvPr id="8" name="Group 7">
            <a:extLst>
              <a:ext uri="{FF2B5EF4-FFF2-40B4-BE49-F238E27FC236}">
                <a16:creationId xmlns:a16="http://schemas.microsoft.com/office/drawing/2014/main" id="{7F2A8B6B-3CB7-4C3A-84A2-0D730E7BFC58}"/>
              </a:ext>
            </a:extLst>
          </p:cNvPr>
          <p:cNvGrpSpPr/>
          <p:nvPr/>
        </p:nvGrpSpPr>
        <p:grpSpPr>
          <a:xfrm>
            <a:off x="315807" y="3793644"/>
            <a:ext cx="11411869" cy="2176370"/>
            <a:chOff x="223443" y="3562735"/>
            <a:chExt cx="11411869" cy="2176370"/>
          </a:xfrm>
        </p:grpSpPr>
        <p:grpSp>
          <p:nvGrpSpPr>
            <p:cNvPr id="6" name="Group 5">
              <a:extLst>
                <a:ext uri="{FF2B5EF4-FFF2-40B4-BE49-F238E27FC236}">
                  <a16:creationId xmlns:a16="http://schemas.microsoft.com/office/drawing/2014/main" id="{40B5F2E3-B22B-48C8-870B-E6DA5C7A4CD0}"/>
                </a:ext>
              </a:extLst>
            </p:cNvPr>
            <p:cNvGrpSpPr/>
            <p:nvPr/>
          </p:nvGrpSpPr>
          <p:grpSpPr>
            <a:xfrm>
              <a:off x="223443" y="3562735"/>
              <a:ext cx="4856168" cy="2176370"/>
              <a:chOff x="223443" y="3562735"/>
              <a:chExt cx="4856168" cy="2176370"/>
            </a:xfrm>
          </p:grpSpPr>
          <p:pic>
            <p:nvPicPr>
              <p:cNvPr id="4" name="Picture 3">
                <a:extLst>
                  <a:ext uri="{FF2B5EF4-FFF2-40B4-BE49-F238E27FC236}">
                    <a16:creationId xmlns:a16="http://schemas.microsoft.com/office/drawing/2014/main" id="{EAFA66EE-182A-440E-BACD-AF875A1F4824}"/>
                  </a:ext>
                </a:extLst>
              </p:cNvPr>
              <p:cNvPicPr>
                <a:picLocks noChangeAspect="1"/>
              </p:cNvPicPr>
              <p:nvPr/>
            </p:nvPicPr>
            <p:blipFill>
              <a:blip r:embed="rId3"/>
              <a:stretch>
                <a:fillRect/>
              </a:stretch>
            </p:blipFill>
            <p:spPr>
              <a:xfrm>
                <a:off x="223443" y="3562735"/>
                <a:ext cx="4856168" cy="2176370"/>
              </a:xfrm>
              <a:prstGeom prst="rect">
                <a:avLst/>
              </a:prstGeom>
            </p:spPr>
          </p:pic>
          <p:sp>
            <p:nvSpPr>
              <p:cNvPr id="15" name="Rectangle 14">
                <a:extLst>
                  <a:ext uri="{FF2B5EF4-FFF2-40B4-BE49-F238E27FC236}">
                    <a16:creationId xmlns:a16="http://schemas.microsoft.com/office/drawing/2014/main" id="{E2835211-CF65-4EF7-A46B-46F1DB835452}"/>
                  </a:ext>
                </a:extLst>
              </p:cNvPr>
              <p:cNvSpPr/>
              <p:nvPr/>
            </p:nvSpPr>
            <p:spPr bwMode="auto">
              <a:xfrm>
                <a:off x="371960" y="4793672"/>
                <a:ext cx="4707548" cy="318091"/>
              </a:xfrm>
              <a:prstGeom prst="rect">
                <a:avLst/>
              </a:prstGeom>
              <a:solidFill>
                <a:srgbClr val="0078D7">
                  <a:alpha val="49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pic>
          <p:nvPicPr>
            <p:cNvPr id="7" name="Picture 6">
              <a:extLst>
                <a:ext uri="{FF2B5EF4-FFF2-40B4-BE49-F238E27FC236}">
                  <a16:creationId xmlns:a16="http://schemas.microsoft.com/office/drawing/2014/main" id="{78C02A35-4767-4F98-9992-C2C060039B3E}"/>
                </a:ext>
              </a:extLst>
            </p:cNvPr>
            <p:cNvPicPr>
              <a:picLocks noChangeAspect="1"/>
            </p:cNvPicPr>
            <p:nvPr/>
          </p:nvPicPr>
          <p:blipFill>
            <a:blip r:embed="rId4"/>
            <a:stretch>
              <a:fillRect/>
            </a:stretch>
          </p:blipFill>
          <p:spPr>
            <a:xfrm>
              <a:off x="5228231" y="3583073"/>
              <a:ext cx="6407081" cy="2135694"/>
            </a:xfrm>
            <a:prstGeom prst="rect">
              <a:avLst/>
            </a:prstGeom>
          </p:spPr>
        </p:pic>
        <p:sp>
          <p:nvSpPr>
            <p:cNvPr id="25" name="Rectangle 24">
              <a:extLst>
                <a:ext uri="{FF2B5EF4-FFF2-40B4-BE49-F238E27FC236}">
                  <a16:creationId xmlns:a16="http://schemas.microsoft.com/office/drawing/2014/main" id="{F386A5A2-5254-49AE-9EFB-E2A22D355E75}"/>
                </a:ext>
              </a:extLst>
            </p:cNvPr>
            <p:cNvSpPr/>
            <p:nvPr/>
          </p:nvSpPr>
          <p:spPr bwMode="auto">
            <a:xfrm>
              <a:off x="5228025" y="4626343"/>
              <a:ext cx="4707548" cy="288478"/>
            </a:xfrm>
            <a:prstGeom prst="rect">
              <a:avLst/>
            </a:prstGeom>
            <a:solidFill>
              <a:srgbClr val="0078D7">
                <a:alpha val="49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0" name="Text Placeholder 4">
            <a:extLst>
              <a:ext uri="{FF2B5EF4-FFF2-40B4-BE49-F238E27FC236}">
                <a16:creationId xmlns:a16="http://schemas.microsoft.com/office/drawing/2014/main" id="{C5854E9A-EEC0-4C3B-989B-251C107F9C81}"/>
              </a:ext>
            </a:extLst>
          </p:cNvPr>
          <p:cNvSpPr txBox="1">
            <a:spLocks/>
          </p:cNvSpPr>
          <p:nvPr/>
        </p:nvSpPr>
        <p:spPr>
          <a:xfrm>
            <a:off x="316687" y="1201948"/>
            <a:ext cx="11651870" cy="2400317"/>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solidFill>
                  <a:srgbClr val="000000"/>
                </a:soli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solidFill>
                  <a:srgbClr val="000000"/>
                </a:soli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solidFill>
                  <a:srgbClr val="000000"/>
                </a:soli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rgbClr val="000000"/>
                </a:soli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600" b="1" dirty="0"/>
              <a:t>Size Based Cleanup Mode </a:t>
            </a:r>
            <a:r>
              <a:rPr lang="en-US" sz="3600" dirty="0"/>
              <a:t>determines whether the cleanup process will be automatically activated when the total amount of data gets close to the maximum size. (Default is </a:t>
            </a:r>
            <a:r>
              <a:rPr lang="en-US" sz="3600" b="1" dirty="0"/>
              <a:t>Auto</a:t>
            </a:r>
            <a:r>
              <a:rPr lang="en-US" sz="3600" dirty="0"/>
              <a:t>).</a:t>
            </a:r>
          </a:p>
          <a:p>
            <a:endParaRPr lang="en-US" sz="3921" dirty="0"/>
          </a:p>
        </p:txBody>
      </p:sp>
    </p:spTree>
    <p:extLst>
      <p:ext uri="{BB962C8B-B14F-4D97-AF65-F5344CB8AC3E}">
        <p14:creationId xmlns:p14="http://schemas.microsoft.com/office/powerpoint/2010/main" val="16516626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E4E749-F1A0-4812-A4F1-FDDB2883054C}"/>
              </a:ext>
            </a:extLst>
          </p:cNvPr>
          <p:cNvSpPr>
            <a:spLocks noGrp="1"/>
          </p:cNvSpPr>
          <p:nvPr>
            <p:ph type="title"/>
          </p:nvPr>
        </p:nvSpPr>
        <p:spPr>
          <a:xfrm>
            <a:off x="223443" y="319115"/>
            <a:ext cx="10972800" cy="1143000"/>
          </a:xfrm>
        </p:spPr>
        <p:txBody>
          <a:bodyPr/>
          <a:lstStyle/>
          <a:p>
            <a:r>
              <a:rPr lang="en-US" dirty="0"/>
              <a:t>Query Store Retention Settings</a:t>
            </a:r>
          </a:p>
        </p:txBody>
      </p:sp>
      <p:grpSp>
        <p:nvGrpSpPr>
          <p:cNvPr id="8" name="Group 7">
            <a:extLst>
              <a:ext uri="{FF2B5EF4-FFF2-40B4-BE49-F238E27FC236}">
                <a16:creationId xmlns:a16="http://schemas.microsoft.com/office/drawing/2014/main" id="{7F2A8B6B-3CB7-4C3A-84A2-0D730E7BFC58}"/>
              </a:ext>
            </a:extLst>
          </p:cNvPr>
          <p:cNvGrpSpPr/>
          <p:nvPr/>
        </p:nvGrpSpPr>
        <p:grpSpPr>
          <a:xfrm>
            <a:off x="315807" y="3793644"/>
            <a:ext cx="11411869" cy="2176370"/>
            <a:chOff x="223443" y="3562735"/>
            <a:chExt cx="11411869" cy="2176370"/>
          </a:xfrm>
        </p:grpSpPr>
        <p:grpSp>
          <p:nvGrpSpPr>
            <p:cNvPr id="6" name="Group 5">
              <a:extLst>
                <a:ext uri="{FF2B5EF4-FFF2-40B4-BE49-F238E27FC236}">
                  <a16:creationId xmlns:a16="http://schemas.microsoft.com/office/drawing/2014/main" id="{40B5F2E3-B22B-48C8-870B-E6DA5C7A4CD0}"/>
                </a:ext>
              </a:extLst>
            </p:cNvPr>
            <p:cNvGrpSpPr/>
            <p:nvPr/>
          </p:nvGrpSpPr>
          <p:grpSpPr>
            <a:xfrm>
              <a:off x="223443" y="3562735"/>
              <a:ext cx="4856168" cy="2176370"/>
              <a:chOff x="223443" y="3562735"/>
              <a:chExt cx="4856168" cy="2176370"/>
            </a:xfrm>
          </p:grpSpPr>
          <p:pic>
            <p:nvPicPr>
              <p:cNvPr id="4" name="Picture 3">
                <a:extLst>
                  <a:ext uri="{FF2B5EF4-FFF2-40B4-BE49-F238E27FC236}">
                    <a16:creationId xmlns:a16="http://schemas.microsoft.com/office/drawing/2014/main" id="{EAFA66EE-182A-440E-BACD-AF875A1F4824}"/>
                  </a:ext>
                </a:extLst>
              </p:cNvPr>
              <p:cNvPicPr>
                <a:picLocks noChangeAspect="1"/>
              </p:cNvPicPr>
              <p:nvPr/>
            </p:nvPicPr>
            <p:blipFill>
              <a:blip r:embed="rId3"/>
              <a:stretch>
                <a:fillRect/>
              </a:stretch>
            </p:blipFill>
            <p:spPr>
              <a:xfrm>
                <a:off x="223443" y="3562735"/>
                <a:ext cx="4856168" cy="2176370"/>
              </a:xfrm>
              <a:prstGeom prst="rect">
                <a:avLst/>
              </a:prstGeom>
            </p:spPr>
          </p:pic>
          <p:sp>
            <p:nvSpPr>
              <p:cNvPr id="15" name="Rectangle 14">
                <a:extLst>
                  <a:ext uri="{FF2B5EF4-FFF2-40B4-BE49-F238E27FC236}">
                    <a16:creationId xmlns:a16="http://schemas.microsoft.com/office/drawing/2014/main" id="{E2835211-CF65-4EF7-A46B-46F1DB835452}"/>
                  </a:ext>
                </a:extLst>
              </p:cNvPr>
              <p:cNvSpPr/>
              <p:nvPr/>
            </p:nvSpPr>
            <p:spPr bwMode="auto">
              <a:xfrm>
                <a:off x="371960" y="5112326"/>
                <a:ext cx="4707548" cy="318091"/>
              </a:xfrm>
              <a:prstGeom prst="rect">
                <a:avLst/>
              </a:prstGeom>
              <a:solidFill>
                <a:srgbClr val="0078D7">
                  <a:alpha val="49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pic>
          <p:nvPicPr>
            <p:cNvPr id="7" name="Picture 6">
              <a:extLst>
                <a:ext uri="{FF2B5EF4-FFF2-40B4-BE49-F238E27FC236}">
                  <a16:creationId xmlns:a16="http://schemas.microsoft.com/office/drawing/2014/main" id="{78C02A35-4767-4F98-9992-C2C060039B3E}"/>
                </a:ext>
              </a:extLst>
            </p:cNvPr>
            <p:cNvPicPr>
              <a:picLocks noChangeAspect="1"/>
            </p:cNvPicPr>
            <p:nvPr/>
          </p:nvPicPr>
          <p:blipFill>
            <a:blip r:embed="rId4"/>
            <a:stretch>
              <a:fillRect/>
            </a:stretch>
          </p:blipFill>
          <p:spPr>
            <a:xfrm>
              <a:off x="5228231" y="3583073"/>
              <a:ext cx="6407081" cy="2135694"/>
            </a:xfrm>
            <a:prstGeom prst="rect">
              <a:avLst/>
            </a:prstGeom>
          </p:spPr>
        </p:pic>
        <p:sp>
          <p:nvSpPr>
            <p:cNvPr id="25" name="Rectangle 24">
              <a:extLst>
                <a:ext uri="{FF2B5EF4-FFF2-40B4-BE49-F238E27FC236}">
                  <a16:creationId xmlns:a16="http://schemas.microsoft.com/office/drawing/2014/main" id="{F386A5A2-5254-49AE-9EFB-E2A22D355E75}"/>
                </a:ext>
              </a:extLst>
            </p:cNvPr>
            <p:cNvSpPr/>
            <p:nvPr/>
          </p:nvSpPr>
          <p:spPr bwMode="auto">
            <a:xfrm>
              <a:off x="5228024" y="4875724"/>
              <a:ext cx="6257393" cy="288478"/>
            </a:xfrm>
            <a:prstGeom prst="rect">
              <a:avLst/>
            </a:prstGeom>
            <a:solidFill>
              <a:srgbClr val="0078D7">
                <a:alpha val="49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1" name="Text Placeholder 4">
            <a:extLst>
              <a:ext uri="{FF2B5EF4-FFF2-40B4-BE49-F238E27FC236}">
                <a16:creationId xmlns:a16="http://schemas.microsoft.com/office/drawing/2014/main" id="{79314230-6546-4920-9EF3-3CC68918F0C6}"/>
              </a:ext>
            </a:extLst>
          </p:cNvPr>
          <p:cNvSpPr txBox="1">
            <a:spLocks/>
          </p:cNvSpPr>
          <p:nvPr/>
        </p:nvSpPr>
        <p:spPr>
          <a:xfrm>
            <a:off x="406721" y="1310710"/>
            <a:ext cx="11651870" cy="2400317"/>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solidFill>
                  <a:srgbClr val="000000"/>
                </a:soli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solidFill>
                  <a:srgbClr val="000000"/>
                </a:soli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solidFill>
                  <a:srgbClr val="000000"/>
                </a:soli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rgbClr val="000000"/>
                </a:soli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921" b="1" dirty="0"/>
              <a:t>Stale Query Threshold (Days) </a:t>
            </a:r>
            <a:r>
              <a:rPr lang="en-US" sz="3921" dirty="0"/>
              <a:t>determines the number of days to retain data in the query store. (Default is </a:t>
            </a:r>
            <a:r>
              <a:rPr lang="en-US" sz="3921" b="1" dirty="0"/>
              <a:t>30 days </a:t>
            </a:r>
            <a:r>
              <a:rPr lang="en-US" sz="3921" dirty="0"/>
              <a:t>and Maximum is </a:t>
            </a:r>
            <a:r>
              <a:rPr lang="en-US" sz="3921" b="1" dirty="0"/>
              <a:t>367 days</a:t>
            </a:r>
            <a:r>
              <a:rPr lang="en-US" sz="3921" dirty="0"/>
              <a:t>).</a:t>
            </a:r>
          </a:p>
          <a:p>
            <a:endParaRPr lang="en-US" sz="3921" dirty="0"/>
          </a:p>
        </p:txBody>
      </p:sp>
    </p:spTree>
    <p:extLst>
      <p:ext uri="{BB962C8B-B14F-4D97-AF65-F5344CB8AC3E}">
        <p14:creationId xmlns:p14="http://schemas.microsoft.com/office/powerpoint/2010/main" val="12027046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E4E749-F1A0-4812-A4F1-FDDB2883054C}"/>
              </a:ext>
            </a:extLst>
          </p:cNvPr>
          <p:cNvSpPr>
            <a:spLocks noGrp="1"/>
          </p:cNvSpPr>
          <p:nvPr>
            <p:ph type="title"/>
          </p:nvPr>
        </p:nvSpPr>
        <p:spPr>
          <a:xfrm>
            <a:off x="223443" y="319115"/>
            <a:ext cx="10972800" cy="1143000"/>
          </a:xfrm>
        </p:spPr>
        <p:txBody>
          <a:bodyPr/>
          <a:lstStyle/>
          <a:p>
            <a:r>
              <a:rPr lang="en-US" dirty="0"/>
              <a:t>Query Store Retention Settings</a:t>
            </a:r>
          </a:p>
        </p:txBody>
      </p:sp>
      <p:grpSp>
        <p:nvGrpSpPr>
          <p:cNvPr id="8" name="Group 7">
            <a:extLst>
              <a:ext uri="{FF2B5EF4-FFF2-40B4-BE49-F238E27FC236}">
                <a16:creationId xmlns:a16="http://schemas.microsoft.com/office/drawing/2014/main" id="{7F2A8B6B-3CB7-4C3A-84A2-0D730E7BFC58}"/>
              </a:ext>
            </a:extLst>
          </p:cNvPr>
          <p:cNvGrpSpPr/>
          <p:nvPr/>
        </p:nvGrpSpPr>
        <p:grpSpPr>
          <a:xfrm>
            <a:off x="315807" y="3793644"/>
            <a:ext cx="11411869" cy="2176370"/>
            <a:chOff x="223443" y="3562735"/>
            <a:chExt cx="11411869" cy="2176370"/>
          </a:xfrm>
        </p:grpSpPr>
        <p:grpSp>
          <p:nvGrpSpPr>
            <p:cNvPr id="6" name="Group 5">
              <a:extLst>
                <a:ext uri="{FF2B5EF4-FFF2-40B4-BE49-F238E27FC236}">
                  <a16:creationId xmlns:a16="http://schemas.microsoft.com/office/drawing/2014/main" id="{40B5F2E3-B22B-48C8-870B-E6DA5C7A4CD0}"/>
                </a:ext>
              </a:extLst>
            </p:cNvPr>
            <p:cNvGrpSpPr/>
            <p:nvPr/>
          </p:nvGrpSpPr>
          <p:grpSpPr>
            <a:xfrm>
              <a:off x="223443" y="3562735"/>
              <a:ext cx="4856168" cy="2176370"/>
              <a:chOff x="223443" y="3562735"/>
              <a:chExt cx="4856168" cy="2176370"/>
            </a:xfrm>
          </p:grpSpPr>
          <p:pic>
            <p:nvPicPr>
              <p:cNvPr id="4" name="Picture 3">
                <a:extLst>
                  <a:ext uri="{FF2B5EF4-FFF2-40B4-BE49-F238E27FC236}">
                    <a16:creationId xmlns:a16="http://schemas.microsoft.com/office/drawing/2014/main" id="{EAFA66EE-182A-440E-BACD-AF875A1F4824}"/>
                  </a:ext>
                </a:extLst>
              </p:cNvPr>
              <p:cNvPicPr>
                <a:picLocks noChangeAspect="1"/>
              </p:cNvPicPr>
              <p:nvPr/>
            </p:nvPicPr>
            <p:blipFill>
              <a:blip r:embed="rId3"/>
              <a:stretch>
                <a:fillRect/>
              </a:stretch>
            </p:blipFill>
            <p:spPr>
              <a:xfrm>
                <a:off x="223443" y="3562735"/>
                <a:ext cx="4856168" cy="2176370"/>
              </a:xfrm>
              <a:prstGeom prst="rect">
                <a:avLst/>
              </a:prstGeom>
            </p:spPr>
          </p:pic>
          <p:sp>
            <p:nvSpPr>
              <p:cNvPr id="15" name="Rectangle 14">
                <a:extLst>
                  <a:ext uri="{FF2B5EF4-FFF2-40B4-BE49-F238E27FC236}">
                    <a16:creationId xmlns:a16="http://schemas.microsoft.com/office/drawing/2014/main" id="{E2835211-CF65-4EF7-A46B-46F1DB835452}"/>
                  </a:ext>
                </a:extLst>
              </p:cNvPr>
              <p:cNvSpPr/>
              <p:nvPr/>
            </p:nvSpPr>
            <p:spPr bwMode="auto">
              <a:xfrm>
                <a:off x="371960" y="5421014"/>
                <a:ext cx="4707548" cy="318091"/>
              </a:xfrm>
              <a:prstGeom prst="rect">
                <a:avLst/>
              </a:prstGeom>
              <a:solidFill>
                <a:srgbClr val="0078D7">
                  <a:alpha val="49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pic>
          <p:nvPicPr>
            <p:cNvPr id="7" name="Picture 6">
              <a:extLst>
                <a:ext uri="{FF2B5EF4-FFF2-40B4-BE49-F238E27FC236}">
                  <a16:creationId xmlns:a16="http://schemas.microsoft.com/office/drawing/2014/main" id="{78C02A35-4767-4F98-9992-C2C060039B3E}"/>
                </a:ext>
              </a:extLst>
            </p:cNvPr>
            <p:cNvPicPr>
              <a:picLocks noChangeAspect="1"/>
            </p:cNvPicPr>
            <p:nvPr/>
          </p:nvPicPr>
          <p:blipFill>
            <a:blip r:embed="rId4"/>
            <a:stretch>
              <a:fillRect/>
            </a:stretch>
          </p:blipFill>
          <p:spPr>
            <a:xfrm>
              <a:off x="5228231" y="3583073"/>
              <a:ext cx="6407081" cy="2135694"/>
            </a:xfrm>
            <a:prstGeom prst="rect">
              <a:avLst/>
            </a:prstGeom>
          </p:spPr>
        </p:pic>
        <p:sp>
          <p:nvSpPr>
            <p:cNvPr id="25" name="Rectangle 24">
              <a:extLst>
                <a:ext uri="{FF2B5EF4-FFF2-40B4-BE49-F238E27FC236}">
                  <a16:creationId xmlns:a16="http://schemas.microsoft.com/office/drawing/2014/main" id="{F386A5A2-5254-49AE-9EFB-E2A22D355E75}"/>
                </a:ext>
              </a:extLst>
            </p:cNvPr>
            <p:cNvSpPr/>
            <p:nvPr/>
          </p:nvSpPr>
          <p:spPr bwMode="auto">
            <a:xfrm>
              <a:off x="5228025" y="5132536"/>
              <a:ext cx="3726629" cy="288478"/>
            </a:xfrm>
            <a:prstGeom prst="rect">
              <a:avLst/>
            </a:prstGeom>
            <a:solidFill>
              <a:srgbClr val="0078D7">
                <a:alpha val="49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1" name="Text Placeholder 4">
            <a:extLst>
              <a:ext uri="{FF2B5EF4-FFF2-40B4-BE49-F238E27FC236}">
                <a16:creationId xmlns:a16="http://schemas.microsoft.com/office/drawing/2014/main" id="{79314230-6546-4920-9EF3-3CC68918F0C6}"/>
              </a:ext>
            </a:extLst>
          </p:cNvPr>
          <p:cNvSpPr txBox="1">
            <a:spLocks/>
          </p:cNvSpPr>
          <p:nvPr/>
        </p:nvSpPr>
        <p:spPr>
          <a:xfrm>
            <a:off x="351303" y="1206077"/>
            <a:ext cx="11651870" cy="2400317"/>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solidFill>
                  <a:srgbClr val="000000"/>
                </a:soli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solidFill>
                  <a:srgbClr val="000000"/>
                </a:soli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solidFill>
                  <a:srgbClr val="000000"/>
                </a:soli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rgbClr val="000000"/>
                </a:soli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600" b="1" dirty="0"/>
              <a:t>Wait Statistics Capture Mode </a:t>
            </a:r>
            <a:r>
              <a:rPr lang="en-US" sz="3600" dirty="0"/>
              <a:t>is a new retention setting introduced in SQL Server 2017 that controls if Query Store captures wait statistics information. </a:t>
            </a:r>
          </a:p>
          <a:p>
            <a:pPr marL="0" indent="0">
              <a:buNone/>
            </a:pPr>
            <a:r>
              <a:rPr lang="en-US" sz="3600" dirty="0"/>
              <a:t>(Default = </a:t>
            </a:r>
            <a:r>
              <a:rPr lang="en-US" sz="3600" b="1" dirty="0"/>
              <a:t>ON</a:t>
            </a:r>
            <a:r>
              <a:rPr lang="en-US" sz="3600" dirty="0"/>
              <a:t>).</a:t>
            </a:r>
          </a:p>
        </p:txBody>
      </p:sp>
    </p:spTree>
    <p:extLst>
      <p:ext uri="{BB962C8B-B14F-4D97-AF65-F5344CB8AC3E}">
        <p14:creationId xmlns:p14="http://schemas.microsoft.com/office/powerpoint/2010/main" val="3513788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E4E749-F1A0-4812-A4F1-FDDB2883054C}"/>
              </a:ext>
            </a:extLst>
          </p:cNvPr>
          <p:cNvSpPr>
            <a:spLocks noGrp="1"/>
          </p:cNvSpPr>
          <p:nvPr>
            <p:ph type="title"/>
          </p:nvPr>
        </p:nvSpPr>
        <p:spPr>
          <a:xfrm>
            <a:off x="250765" y="134247"/>
            <a:ext cx="10972800" cy="1143000"/>
          </a:xfrm>
        </p:spPr>
        <p:txBody>
          <a:bodyPr/>
          <a:lstStyle/>
          <a:p>
            <a:r>
              <a:rPr lang="en-US" dirty="0"/>
              <a:t>Query Store Capture Policy Settings</a:t>
            </a:r>
          </a:p>
        </p:txBody>
      </p:sp>
      <p:sp>
        <p:nvSpPr>
          <p:cNvPr id="20" name="Text Placeholder 4">
            <a:extLst>
              <a:ext uri="{FF2B5EF4-FFF2-40B4-BE49-F238E27FC236}">
                <a16:creationId xmlns:a16="http://schemas.microsoft.com/office/drawing/2014/main" id="{51D0502E-BAC4-406B-998A-2469A60D7A50}"/>
              </a:ext>
            </a:extLst>
          </p:cNvPr>
          <p:cNvSpPr txBox="1">
            <a:spLocks/>
          </p:cNvSpPr>
          <p:nvPr/>
        </p:nvSpPr>
        <p:spPr>
          <a:xfrm>
            <a:off x="342065" y="925577"/>
            <a:ext cx="11651870" cy="2400317"/>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solidFill>
                  <a:srgbClr val="000000"/>
                </a:soli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solidFill>
                  <a:srgbClr val="000000"/>
                </a:soli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solidFill>
                  <a:srgbClr val="000000"/>
                </a:soli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rgbClr val="000000"/>
                </a:soli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200" dirty="0"/>
              <a:t>Introduced in SQL Server 2019 and available if the Query Store Capture Mode setting has been set to </a:t>
            </a:r>
            <a:r>
              <a:rPr lang="en-US" sz="3200" b="1" dirty="0"/>
              <a:t>CUSTOM. </a:t>
            </a:r>
          </a:p>
          <a:p>
            <a:pPr marL="0" indent="0">
              <a:buNone/>
            </a:pPr>
            <a:endParaRPr lang="en-US" sz="3200" b="1" dirty="0"/>
          </a:p>
          <a:p>
            <a:pPr marL="0" indent="0">
              <a:buNone/>
            </a:pPr>
            <a:r>
              <a:rPr lang="en-US" sz="3200" dirty="0"/>
              <a:t>The value for the </a:t>
            </a:r>
            <a:r>
              <a:rPr lang="en-US" sz="3200" b="1" dirty="0"/>
              <a:t>EXECUTION COUNT </a:t>
            </a:r>
            <a:r>
              <a:rPr lang="en-US" sz="3200" dirty="0"/>
              <a:t>is the value a query must exceed within the Stale Threshold time period to be captured by the Query Store.</a:t>
            </a:r>
          </a:p>
        </p:txBody>
      </p:sp>
      <p:pic>
        <p:nvPicPr>
          <p:cNvPr id="5" name="Picture 4">
            <a:extLst>
              <a:ext uri="{FF2B5EF4-FFF2-40B4-BE49-F238E27FC236}">
                <a16:creationId xmlns:a16="http://schemas.microsoft.com/office/drawing/2014/main" id="{4DA2209B-A24B-4D94-B72C-76A1BC533816}"/>
              </a:ext>
            </a:extLst>
          </p:cNvPr>
          <p:cNvPicPr>
            <a:picLocks noChangeAspect="1"/>
          </p:cNvPicPr>
          <p:nvPr/>
        </p:nvPicPr>
        <p:blipFill>
          <a:blip r:embed="rId2"/>
          <a:stretch>
            <a:fillRect/>
          </a:stretch>
        </p:blipFill>
        <p:spPr>
          <a:xfrm>
            <a:off x="190728" y="4147126"/>
            <a:ext cx="9096434" cy="1265383"/>
          </a:xfrm>
          <a:prstGeom prst="rect">
            <a:avLst/>
          </a:prstGeom>
        </p:spPr>
      </p:pic>
      <p:pic>
        <p:nvPicPr>
          <p:cNvPr id="7" name="Picture 6">
            <a:extLst>
              <a:ext uri="{FF2B5EF4-FFF2-40B4-BE49-F238E27FC236}">
                <a16:creationId xmlns:a16="http://schemas.microsoft.com/office/drawing/2014/main" id="{5286DE12-C604-4802-86A3-0F84A9908091}"/>
              </a:ext>
            </a:extLst>
          </p:cNvPr>
          <p:cNvPicPr>
            <a:picLocks noChangeAspect="1"/>
          </p:cNvPicPr>
          <p:nvPr/>
        </p:nvPicPr>
        <p:blipFill>
          <a:blip r:embed="rId3"/>
          <a:stretch>
            <a:fillRect/>
          </a:stretch>
        </p:blipFill>
        <p:spPr>
          <a:xfrm>
            <a:off x="5521963" y="3835400"/>
            <a:ext cx="6391563" cy="1989062"/>
          </a:xfrm>
          <a:prstGeom prst="rect">
            <a:avLst/>
          </a:prstGeom>
          <a:ln>
            <a:solidFill>
              <a:srgbClr val="002060"/>
            </a:solidFill>
          </a:ln>
        </p:spPr>
      </p:pic>
      <p:sp>
        <p:nvSpPr>
          <p:cNvPr id="6" name="Rectangle 5">
            <a:extLst>
              <a:ext uri="{FF2B5EF4-FFF2-40B4-BE49-F238E27FC236}">
                <a16:creationId xmlns:a16="http://schemas.microsoft.com/office/drawing/2014/main" id="{BF2D17CF-8F8C-4FDD-BB64-6F369E158C53}"/>
              </a:ext>
            </a:extLst>
          </p:cNvPr>
          <p:cNvSpPr/>
          <p:nvPr/>
        </p:nvSpPr>
        <p:spPr bwMode="auto">
          <a:xfrm>
            <a:off x="5602098" y="4413219"/>
            <a:ext cx="5509248" cy="288478"/>
          </a:xfrm>
          <a:prstGeom prst="rect">
            <a:avLst/>
          </a:prstGeom>
          <a:solidFill>
            <a:srgbClr val="0078D7">
              <a:alpha val="49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D7FA144F-08A8-4A61-B175-59097B4E320A}"/>
              </a:ext>
            </a:extLst>
          </p:cNvPr>
          <p:cNvSpPr/>
          <p:nvPr/>
        </p:nvSpPr>
        <p:spPr bwMode="auto">
          <a:xfrm>
            <a:off x="526716" y="4394745"/>
            <a:ext cx="4995247" cy="288478"/>
          </a:xfrm>
          <a:prstGeom prst="rect">
            <a:avLst/>
          </a:prstGeom>
          <a:solidFill>
            <a:srgbClr val="0078D7">
              <a:alpha val="49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1275935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E4E749-F1A0-4812-A4F1-FDDB2883054C}"/>
              </a:ext>
            </a:extLst>
          </p:cNvPr>
          <p:cNvSpPr>
            <a:spLocks noGrp="1"/>
          </p:cNvSpPr>
          <p:nvPr>
            <p:ph type="title"/>
          </p:nvPr>
        </p:nvSpPr>
        <p:spPr>
          <a:xfrm>
            <a:off x="250765" y="134247"/>
            <a:ext cx="10972800" cy="1143000"/>
          </a:xfrm>
        </p:spPr>
        <p:txBody>
          <a:bodyPr/>
          <a:lstStyle/>
          <a:p>
            <a:r>
              <a:rPr lang="en-US" dirty="0"/>
              <a:t>Query Store Capture Policy Settings</a:t>
            </a:r>
          </a:p>
        </p:txBody>
      </p:sp>
      <p:sp>
        <p:nvSpPr>
          <p:cNvPr id="20" name="Text Placeholder 4">
            <a:extLst>
              <a:ext uri="{FF2B5EF4-FFF2-40B4-BE49-F238E27FC236}">
                <a16:creationId xmlns:a16="http://schemas.microsoft.com/office/drawing/2014/main" id="{51D0502E-BAC4-406B-998A-2469A60D7A50}"/>
              </a:ext>
            </a:extLst>
          </p:cNvPr>
          <p:cNvSpPr txBox="1">
            <a:spLocks/>
          </p:cNvSpPr>
          <p:nvPr/>
        </p:nvSpPr>
        <p:spPr>
          <a:xfrm>
            <a:off x="342065" y="925577"/>
            <a:ext cx="11651870" cy="2400317"/>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solidFill>
                  <a:srgbClr val="000000"/>
                </a:soli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solidFill>
                  <a:srgbClr val="000000"/>
                </a:soli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solidFill>
                  <a:srgbClr val="000000"/>
                </a:soli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rgbClr val="000000"/>
                </a:soli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200" dirty="0"/>
              <a:t>Introduced in SQL Server 2019 and available if the Query Store Capture Mode setting has been set to </a:t>
            </a:r>
            <a:r>
              <a:rPr lang="en-US" sz="3200" b="1" dirty="0"/>
              <a:t>CUSTOM. </a:t>
            </a:r>
          </a:p>
          <a:p>
            <a:pPr marL="0" indent="0">
              <a:buNone/>
            </a:pPr>
            <a:r>
              <a:rPr lang="en-US" sz="3200" dirty="0"/>
              <a:t>The value for the </a:t>
            </a:r>
            <a:r>
              <a:rPr lang="en-US" sz="3200" b="1" dirty="0"/>
              <a:t>Stale Threshold </a:t>
            </a:r>
            <a:r>
              <a:rPr lang="en-US" sz="3200" dirty="0"/>
              <a:t>can be from 1 hour up to 7 days. This setting specifies the time given to exceed the values of the three other settings for a query to be captured.</a:t>
            </a:r>
          </a:p>
        </p:txBody>
      </p:sp>
      <p:pic>
        <p:nvPicPr>
          <p:cNvPr id="5" name="Picture 4">
            <a:extLst>
              <a:ext uri="{FF2B5EF4-FFF2-40B4-BE49-F238E27FC236}">
                <a16:creationId xmlns:a16="http://schemas.microsoft.com/office/drawing/2014/main" id="{4DA2209B-A24B-4D94-B72C-76A1BC533816}"/>
              </a:ext>
            </a:extLst>
          </p:cNvPr>
          <p:cNvPicPr>
            <a:picLocks noChangeAspect="1"/>
          </p:cNvPicPr>
          <p:nvPr/>
        </p:nvPicPr>
        <p:blipFill>
          <a:blip r:embed="rId2"/>
          <a:stretch>
            <a:fillRect/>
          </a:stretch>
        </p:blipFill>
        <p:spPr>
          <a:xfrm>
            <a:off x="190728" y="4147126"/>
            <a:ext cx="9096434" cy="1265383"/>
          </a:xfrm>
          <a:prstGeom prst="rect">
            <a:avLst/>
          </a:prstGeom>
        </p:spPr>
      </p:pic>
      <p:pic>
        <p:nvPicPr>
          <p:cNvPr id="7" name="Picture 6">
            <a:extLst>
              <a:ext uri="{FF2B5EF4-FFF2-40B4-BE49-F238E27FC236}">
                <a16:creationId xmlns:a16="http://schemas.microsoft.com/office/drawing/2014/main" id="{5286DE12-C604-4802-86A3-0F84A9908091}"/>
              </a:ext>
            </a:extLst>
          </p:cNvPr>
          <p:cNvPicPr>
            <a:picLocks noChangeAspect="1"/>
          </p:cNvPicPr>
          <p:nvPr/>
        </p:nvPicPr>
        <p:blipFill>
          <a:blip r:embed="rId3"/>
          <a:stretch>
            <a:fillRect/>
          </a:stretch>
        </p:blipFill>
        <p:spPr>
          <a:xfrm>
            <a:off x="5521963" y="3835400"/>
            <a:ext cx="6391563" cy="1989062"/>
          </a:xfrm>
          <a:prstGeom prst="rect">
            <a:avLst/>
          </a:prstGeom>
          <a:ln>
            <a:solidFill>
              <a:srgbClr val="002060"/>
            </a:solidFill>
          </a:ln>
        </p:spPr>
      </p:pic>
      <p:sp>
        <p:nvSpPr>
          <p:cNvPr id="6" name="Rectangle 5">
            <a:extLst>
              <a:ext uri="{FF2B5EF4-FFF2-40B4-BE49-F238E27FC236}">
                <a16:creationId xmlns:a16="http://schemas.microsoft.com/office/drawing/2014/main" id="{BF2D17CF-8F8C-4FDD-BB64-6F369E158C53}"/>
              </a:ext>
            </a:extLst>
          </p:cNvPr>
          <p:cNvSpPr/>
          <p:nvPr/>
        </p:nvSpPr>
        <p:spPr bwMode="auto">
          <a:xfrm>
            <a:off x="5606716" y="4685692"/>
            <a:ext cx="5509248" cy="288478"/>
          </a:xfrm>
          <a:prstGeom prst="rect">
            <a:avLst/>
          </a:prstGeom>
          <a:solidFill>
            <a:srgbClr val="0078D7">
              <a:alpha val="49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D7FA144F-08A8-4A61-B175-59097B4E320A}"/>
              </a:ext>
            </a:extLst>
          </p:cNvPr>
          <p:cNvSpPr/>
          <p:nvPr/>
        </p:nvSpPr>
        <p:spPr bwMode="auto">
          <a:xfrm>
            <a:off x="526715" y="4635578"/>
            <a:ext cx="4995247" cy="288478"/>
          </a:xfrm>
          <a:prstGeom prst="rect">
            <a:avLst/>
          </a:prstGeom>
          <a:solidFill>
            <a:srgbClr val="0078D7">
              <a:alpha val="49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6336895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mvp reconnect logo">
            <a:extLst>
              <a:ext uri="{FF2B5EF4-FFF2-40B4-BE49-F238E27FC236}">
                <a16:creationId xmlns:a16="http://schemas.microsoft.com/office/drawing/2014/main" id="{5F4A8CD3-D5A8-4143-9E3A-4F0707267DA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9524" y="5549386"/>
            <a:ext cx="2121060" cy="70575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6175565F-9629-43D4-B37E-491F8382277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92377" y="5187668"/>
            <a:ext cx="1576068" cy="1576068"/>
          </a:xfrm>
          <a:prstGeom prst="rect">
            <a:avLst/>
          </a:prstGeom>
        </p:spPr>
      </p:pic>
      <p:sp>
        <p:nvSpPr>
          <p:cNvPr id="14" name="TextBox 13">
            <a:extLst>
              <a:ext uri="{FF2B5EF4-FFF2-40B4-BE49-F238E27FC236}">
                <a16:creationId xmlns:a16="http://schemas.microsoft.com/office/drawing/2014/main" id="{58F322D1-571A-45D1-A3A3-EE3DD7FF3C6A}"/>
              </a:ext>
            </a:extLst>
          </p:cNvPr>
          <p:cNvSpPr txBox="1"/>
          <p:nvPr/>
        </p:nvSpPr>
        <p:spPr>
          <a:xfrm>
            <a:off x="3695811" y="1599016"/>
            <a:ext cx="7974384" cy="31700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sng"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John Deardurff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Microsoft Customer Engineer (Global Technical Team)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Microsoft Certified Trainer (Regional Lead)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MVP: Data Platform (2016 – 2018)</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Email: John.Deardurff@Microsoft.com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Twitter: @SQLMCT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Website: www.SQLMCT.com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GitHub: github.com\SQLMCT</a:t>
            </a:r>
          </a:p>
        </p:txBody>
      </p:sp>
      <p:pic>
        <p:nvPicPr>
          <p:cNvPr id="3" name="Picture 2" descr="A person wearing glasses and looking at the camera&#10;&#10;Description automatically generated">
            <a:extLst>
              <a:ext uri="{FF2B5EF4-FFF2-40B4-BE49-F238E27FC236}">
                <a16:creationId xmlns:a16="http://schemas.microsoft.com/office/drawing/2014/main" id="{64A39F5A-E418-45B8-9669-C872A8582FC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3231" y="1716041"/>
            <a:ext cx="2936051" cy="2936051"/>
          </a:xfrm>
          <a:prstGeom prst="ellipse">
            <a:avLst/>
          </a:prstGeom>
          <a:ln w="63500" cap="rnd">
            <a:solidFill>
              <a:srgbClr val="333333"/>
            </a:solidFill>
          </a:ln>
          <a:effectLst/>
          <a:scene3d>
            <a:camera prst="orthographicFront"/>
            <a:lightRig rig="contrasting" dir="t">
              <a:rot lat="0" lon="0" rev="3000000"/>
            </a:lightRig>
          </a:scene3d>
          <a:sp3d contourW="7620">
            <a:bevelT w="95250" h="31750"/>
            <a:contourClr>
              <a:srgbClr val="333333"/>
            </a:contourClr>
          </a:sp3d>
        </p:spPr>
      </p:pic>
      <p:pic>
        <p:nvPicPr>
          <p:cNvPr id="2" name="Picture 2">
            <a:extLst>
              <a:ext uri="{FF2B5EF4-FFF2-40B4-BE49-F238E27FC236}">
                <a16:creationId xmlns:a16="http://schemas.microsoft.com/office/drawing/2014/main" id="{D060B391-0B37-4C2B-9530-1749C6AD677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08991" y="5179325"/>
            <a:ext cx="1576068" cy="1576068"/>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1E5684DD-3E09-4869-BDAD-AF76AA42196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442219" y="5187668"/>
            <a:ext cx="1576068" cy="157606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a:extLst>
              <a:ext uri="{FF2B5EF4-FFF2-40B4-BE49-F238E27FC236}">
                <a16:creationId xmlns:a16="http://schemas.microsoft.com/office/drawing/2014/main" id="{49E05C38-6E25-47B1-A21C-A0665965F60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525605" y="5187668"/>
            <a:ext cx="1576068" cy="1576068"/>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567D70A4-BBFF-4866-A1EC-54FCAA0D07D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731130" y="5166444"/>
            <a:ext cx="1620701" cy="16207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41579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E4E749-F1A0-4812-A4F1-FDDB2883054C}"/>
              </a:ext>
            </a:extLst>
          </p:cNvPr>
          <p:cNvSpPr>
            <a:spLocks noGrp="1"/>
          </p:cNvSpPr>
          <p:nvPr>
            <p:ph type="title"/>
          </p:nvPr>
        </p:nvSpPr>
        <p:spPr>
          <a:xfrm>
            <a:off x="250765" y="134247"/>
            <a:ext cx="10972800" cy="1143000"/>
          </a:xfrm>
        </p:spPr>
        <p:txBody>
          <a:bodyPr/>
          <a:lstStyle/>
          <a:p>
            <a:r>
              <a:rPr lang="en-US" dirty="0"/>
              <a:t>Query Store Capture Policy Settings</a:t>
            </a:r>
          </a:p>
        </p:txBody>
      </p:sp>
      <p:sp>
        <p:nvSpPr>
          <p:cNvPr id="20" name="Text Placeholder 4">
            <a:extLst>
              <a:ext uri="{FF2B5EF4-FFF2-40B4-BE49-F238E27FC236}">
                <a16:creationId xmlns:a16="http://schemas.microsoft.com/office/drawing/2014/main" id="{51D0502E-BAC4-406B-998A-2469A60D7A50}"/>
              </a:ext>
            </a:extLst>
          </p:cNvPr>
          <p:cNvSpPr txBox="1">
            <a:spLocks/>
          </p:cNvSpPr>
          <p:nvPr/>
        </p:nvSpPr>
        <p:spPr>
          <a:xfrm>
            <a:off x="342065" y="925577"/>
            <a:ext cx="11651870" cy="2400317"/>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solidFill>
                  <a:srgbClr val="000000"/>
                </a:soli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solidFill>
                  <a:srgbClr val="000000"/>
                </a:soli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solidFill>
                  <a:srgbClr val="000000"/>
                </a:soli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rgbClr val="000000"/>
                </a:soli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200" dirty="0"/>
              <a:t>Introduced in SQL Server 2019 and available if the Query Store Capture Mode setting has been set to </a:t>
            </a:r>
            <a:r>
              <a:rPr lang="en-US" sz="3200" b="1" dirty="0"/>
              <a:t>CUSTOM. </a:t>
            </a:r>
          </a:p>
          <a:p>
            <a:pPr marL="0" indent="0">
              <a:buNone/>
            </a:pPr>
            <a:r>
              <a:rPr lang="en-US" sz="3200" dirty="0"/>
              <a:t>The value for the </a:t>
            </a:r>
            <a:r>
              <a:rPr lang="en-US" sz="3200" b="1" dirty="0"/>
              <a:t>Total Compile CPU Time (</a:t>
            </a:r>
            <a:r>
              <a:rPr lang="en-US" sz="3200" b="1" dirty="0" err="1"/>
              <a:t>ms</a:t>
            </a:r>
            <a:r>
              <a:rPr lang="en-US" sz="3200" b="1" dirty="0"/>
              <a:t>) </a:t>
            </a:r>
            <a:r>
              <a:rPr lang="en-US" sz="3200" dirty="0"/>
              <a:t>is the value in milliseconds that a query must exceed within the </a:t>
            </a:r>
            <a:r>
              <a:rPr lang="en-US" sz="3200" b="1" dirty="0"/>
              <a:t>Stale Threshold </a:t>
            </a:r>
            <a:r>
              <a:rPr lang="en-US" sz="3200" dirty="0"/>
              <a:t>time period to be captured by the Query Store.</a:t>
            </a:r>
          </a:p>
        </p:txBody>
      </p:sp>
      <p:pic>
        <p:nvPicPr>
          <p:cNvPr id="5" name="Picture 4">
            <a:extLst>
              <a:ext uri="{FF2B5EF4-FFF2-40B4-BE49-F238E27FC236}">
                <a16:creationId xmlns:a16="http://schemas.microsoft.com/office/drawing/2014/main" id="{4DA2209B-A24B-4D94-B72C-76A1BC533816}"/>
              </a:ext>
            </a:extLst>
          </p:cNvPr>
          <p:cNvPicPr>
            <a:picLocks noChangeAspect="1"/>
          </p:cNvPicPr>
          <p:nvPr/>
        </p:nvPicPr>
        <p:blipFill>
          <a:blip r:embed="rId2"/>
          <a:stretch>
            <a:fillRect/>
          </a:stretch>
        </p:blipFill>
        <p:spPr>
          <a:xfrm>
            <a:off x="190728" y="4147126"/>
            <a:ext cx="9096434" cy="1265383"/>
          </a:xfrm>
          <a:prstGeom prst="rect">
            <a:avLst/>
          </a:prstGeom>
        </p:spPr>
      </p:pic>
      <p:pic>
        <p:nvPicPr>
          <p:cNvPr id="7" name="Picture 6">
            <a:extLst>
              <a:ext uri="{FF2B5EF4-FFF2-40B4-BE49-F238E27FC236}">
                <a16:creationId xmlns:a16="http://schemas.microsoft.com/office/drawing/2014/main" id="{5286DE12-C604-4802-86A3-0F84A9908091}"/>
              </a:ext>
            </a:extLst>
          </p:cNvPr>
          <p:cNvPicPr>
            <a:picLocks noChangeAspect="1"/>
          </p:cNvPicPr>
          <p:nvPr/>
        </p:nvPicPr>
        <p:blipFill>
          <a:blip r:embed="rId3"/>
          <a:stretch>
            <a:fillRect/>
          </a:stretch>
        </p:blipFill>
        <p:spPr>
          <a:xfrm>
            <a:off x="5521963" y="3835400"/>
            <a:ext cx="6391563" cy="1989062"/>
          </a:xfrm>
          <a:prstGeom prst="rect">
            <a:avLst/>
          </a:prstGeom>
          <a:ln>
            <a:solidFill>
              <a:srgbClr val="002060"/>
            </a:solidFill>
          </a:ln>
        </p:spPr>
      </p:pic>
      <p:sp>
        <p:nvSpPr>
          <p:cNvPr id="6" name="Rectangle 5">
            <a:extLst>
              <a:ext uri="{FF2B5EF4-FFF2-40B4-BE49-F238E27FC236}">
                <a16:creationId xmlns:a16="http://schemas.microsoft.com/office/drawing/2014/main" id="{BF2D17CF-8F8C-4FDD-BB64-6F369E158C53}"/>
              </a:ext>
            </a:extLst>
          </p:cNvPr>
          <p:cNvSpPr/>
          <p:nvPr/>
        </p:nvSpPr>
        <p:spPr bwMode="auto">
          <a:xfrm>
            <a:off x="5615952" y="4981256"/>
            <a:ext cx="5509248" cy="288478"/>
          </a:xfrm>
          <a:prstGeom prst="rect">
            <a:avLst/>
          </a:prstGeom>
          <a:solidFill>
            <a:srgbClr val="0078D7">
              <a:alpha val="49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D7FA144F-08A8-4A61-B175-59097B4E320A}"/>
              </a:ext>
            </a:extLst>
          </p:cNvPr>
          <p:cNvSpPr/>
          <p:nvPr/>
        </p:nvSpPr>
        <p:spPr bwMode="auto">
          <a:xfrm>
            <a:off x="526716" y="4879654"/>
            <a:ext cx="4995247" cy="288478"/>
          </a:xfrm>
          <a:prstGeom prst="rect">
            <a:avLst/>
          </a:prstGeom>
          <a:solidFill>
            <a:srgbClr val="0078D7">
              <a:alpha val="49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1231004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E4E749-F1A0-4812-A4F1-FDDB2883054C}"/>
              </a:ext>
            </a:extLst>
          </p:cNvPr>
          <p:cNvSpPr>
            <a:spLocks noGrp="1"/>
          </p:cNvSpPr>
          <p:nvPr>
            <p:ph type="title"/>
          </p:nvPr>
        </p:nvSpPr>
        <p:spPr>
          <a:xfrm>
            <a:off x="250765" y="134247"/>
            <a:ext cx="10972800" cy="1143000"/>
          </a:xfrm>
        </p:spPr>
        <p:txBody>
          <a:bodyPr/>
          <a:lstStyle/>
          <a:p>
            <a:r>
              <a:rPr lang="en-US" dirty="0"/>
              <a:t>Query Store Capture Policy Settings</a:t>
            </a:r>
          </a:p>
        </p:txBody>
      </p:sp>
      <p:sp>
        <p:nvSpPr>
          <p:cNvPr id="20" name="Text Placeholder 4">
            <a:extLst>
              <a:ext uri="{FF2B5EF4-FFF2-40B4-BE49-F238E27FC236}">
                <a16:creationId xmlns:a16="http://schemas.microsoft.com/office/drawing/2014/main" id="{51D0502E-BAC4-406B-998A-2469A60D7A50}"/>
              </a:ext>
            </a:extLst>
          </p:cNvPr>
          <p:cNvSpPr txBox="1">
            <a:spLocks/>
          </p:cNvSpPr>
          <p:nvPr/>
        </p:nvSpPr>
        <p:spPr>
          <a:xfrm>
            <a:off x="342065" y="925577"/>
            <a:ext cx="11651870" cy="2400317"/>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solidFill>
                  <a:srgbClr val="000000"/>
                </a:soli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solidFill>
                  <a:srgbClr val="000000"/>
                </a:soli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solidFill>
                  <a:srgbClr val="000000"/>
                </a:soli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rgbClr val="000000"/>
                </a:soli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200" dirty="0"/>
              <a:t>Introduced in SQL Server 2019 and available if the Query Store Capture Mode setting has been set to </a:t>
            </a:r>
            <a:r>
              <a:rPr lang="en-US" sz="3200" b="1" dirty="0"/>
              <a:t>CUSTOM. </a:t>
            </a:r>
          </a:p>
          <a:p>
            <a:pPr marL="0" indent="0">
              <a:buNone/>
            </a:pPr>
            <a:r>
              <a:rPr lang="en-US" sz="3200" dirty="0"/>
              <a:t>The value for the </a:t>
            </a:r>
            <a:r>
              <a:rPr lang="en-US" sz="3200" b="1" dirty="0"/>
              <a:t>Total Execution CPU Time (</a:t>
            </a:r>
            <a:r>
              <a:rPr lang="en-US" sz="3200" b="1" dirty="0" err="1"/>
              <a:t>ms</a:t>
            </a:r>
            <a:r>
              <a:rPr lang="en-US" sz="3200" b="1" dirty="0"/>
              <a:t>) </a:t>
            </a:r>
            <a:r>
              <a:rPr lang="en-US" sz="3200" dirty="0"/>
              <a:t>is the value in milliseconds that a query must exceed within the </a:t>
            </a:r>
            <a:r>
              <a:rPr lang="en-US" sz="3200" b="1" dirty="0"/>
              <a:t>Stale Threshold </a:t>
            </a:r>
            <a:r>
              <a:rPr lang="en-US" sz="3200" dirty="0"/>
              <a:t>time period to be captured by the Query Store.</a:t>
            </a:r>
          </a:p>
        </p:txBody>
      </p:sp>
      <p:pic>
        <p:nvPicPr>
          <p:cNvPr id="5" name="Picture 4">
            <a:extLst>
              <a:ext uri="{FF2B5EF4-FFF2-40B4-BE49-F238E27FC236}">
                <a16:creationId xmlns:a16="http://schemas.microsoft.com/office/drawing/2014/main" id="{4DA2209B-A24B-4D94-B72C-76A1BC533816}"/>
              </a:ext>
            </a:extLst>
          </p:cNvPr>
          <p:cNvPicPr>
            <a:picLocks noChangeAspect="1"/>
          </p:cNvPicPr>
          <p:nvPr/>
        </p:nvPicPr>
        <p:blipFill>
          <a:blip r:embed="rId2"/>
          <a:stretch>
            <a:fillRect/>
          </a:stretch>
        </p:blipFill>
        <p:spPr>
          <a:xfrm>
            <a:off x="190728" y="4147126"/>
            <a:ext cx="9096434" cy="1265383"/>
          </a:xfrm>
          <a:prstGeom prst="rect">
            <a:avLst/>
          </a:prstGeom>
        </p:spPr>
      </p:pic>
      <p:pic>
        <p:nvPicPr>
          <p:cNvPr id="7" name="Picture 6">
            <a:extLst>
              <a:ext uri="{FF2B5EF4-FFF2-40B4-BE49-F238E27FC236}">
                <a16:creationId xmlns:a16="http://schemas.microsoft.com/office/drawing/2014/main" id="{5286DE12-C604-4802-86A3-0F84A9908091}"/>
              </a:ext>
            </a:extLst>
          </p:cNvPr>
          <p:cNvPicPr>
            <a:picLocks noChangeAspect="1"/>
          </p:cNvPicPr>
          <p:nvPr/>
        </p:nvPicPr>
        <p:blipFill>
          <a:blip r:embed="rId3"/>
          <a:stretch>
            <a:fillRect/>
          </a:stretch>
        </p:blipFill>
        <p:spPr>
          <a:xfrm>
            <a:off x="5521963" y="3835400"/>
            <a:ext cx="6391563" cy="1989062"/>
          </a:xfrm>
          <a:prstGeom prst="rect">
            <a:avLst/>
          </a:prstGeom>
          <a:ln>
            <a:solidFill>
              <a:srgbClr val="002060"/>
            </a:solidFill>
          </a:ln>
        </p:spPr>
      </p:pic>
      <p:sp>
        <p:nvSpPr>
          <p:cNvPr id="6" name="Rectangle 5">
            <a:extLst>
              <a:ext uri="{FF2B5EF4-FFF2-40B4-BE49-F238E27FC236}">
                <a16:creationId xmlns:a16="http://schemas.microsoft.com/office/drawing/2014/main" id="{BF2D17CF-8F8C-4FDD-BB64-6F369E158C53}"/>
              </a:ext>
            </a:extLst>
          </p:cNvPr>
          <p:cNvSpPr/>
          <p:nvPr/>
        </p:nvSpPr>
        <p:spPr bwMode="auto">
          <a:xfrm>
            <a:off x="5602098" y="5268270"/>
            <a:ext cx="5509248" cy="288478"/>
          </a:xfrm>
          <a:prstGeom prst="rect">
            <a:avLst/>
          </a:prstGeom>
          <a:solidFill>
            <a:srgbClr val="0078D7">
              <a:alpha val="49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D7FA144F-08A8-4A61-B175-59097B4E320A}"/>
              </a:ext>
            </a:extLst>
          </p:cNvPr>
          <p:cNvSpPr/>
          <p:nvPr/>
        </p:nvSpPr>
        <p:spPr bwMode="auto">
          <a:xfrm>
            <a:off x="503627" y="5124031"/>
            <a:ext cx="4995247" cy="288478"/>
          </a:xfrm>
          <a:prstGeom prst="rect">
            <a:avLst/>
          </a:prstGeom>
          <a:solidFill>
            <a:srgbClr val="0078D7">
              <a:alpha val="49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5398998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E4E749-F1A0-4812-A4F1-FDDB2883054C}"/>
              </a:ext>
            </a:extLst>
          </p:cNvPr>
          <p:cNvSpPr>
            <a:spLocks noGrp="1"/>
          </p:cNvSpPr>
          <p:nvPr>
            <p:ph type="title"/>
          </p:nvPr>
        </p:nvSpPr>
        <p:spPr>
          <a:xfrm>
            <a:off x="269238" y="166573"/>
            <a:ext cx="10972800" cy="1143000"/>
          </a:xfrm>
        </p:spPr>
        <p:txBody>
          <a:bodyPr/>
          <a:lstStyle/>
          <a:p>
            <a:r>
              <a:rPr lang="en-US" dirty="0"/>
              <a:t>Purge Query Data</a:t>
            </a:r>
          </a:p>
        </p:txBody>
      </p:sp>
      <p:pic>
        <p:nvPicPr>
          <p:cNvPr id="11" name="Picture 10">
            <a:extLst>
              <a:ext uri="{FF2B5EF4-FFF2-40B4-BE49-F238E27FC236}">
                <a16:creationId xmlns:a16="http://schemas.microsoft.com/office/drawing/2014/main" id="{AC8F1D11-605A-48F6-B8BB-B60B59686032}"/>
              </a:ext>
            </a:extLst>
          </p:cNvPr>
          <p:cNvPicPr>
            <a:picLocks noChangeAspect="1"/>
          </p:cNvPicPr>
          <p:nvPr/>
        </p:nvPicPr>
        <p:blipFill>
          <a:blip r:embed="rId2"/>
          <a:stretch>
            <a:fillRect/>
          </a:stretch>
        </p:blipFill>
        <p:spPr>
          <a:xfrm>
            <a:off x="568047" y="2329380"/>
            <a:ext cx="7407427" cy="3691649"/>
          </a:xfrm>
          <a:prstGeom prst="rect">
            <a:avLst/>
          </a:prstGeom>
        </p:spPr>
      </p:pic>
      <p:sp>
        <p:nvSpPr>
          <p:cNvPr id="12" name="Text Placeholder 4">
            <a:extLst>
              <a:ext uri="{FF2B5EF4-FFF2-40B4-BE49-F238E27FC236}">
                <a16:creationId xmlns:a16="http://schemas.microsoft.com/office/drawing/2014/main" id="{5BD04553-5E17-4BA9-9138-48D4BBB63F12}"/>
              </a:ext>
            </a:extLst>
          </p:cNvPr>
          <p:cNvSpPr txBox="1">
            <a:spLocks/>
          </p:cNvSpPr>
          <p:nvPr/>
        </p:nvSpPr>
        <p:spPr>
          <a:xfrm>
            <a:off x="406721" y="1028683"/>
            <a:ext cx="11651870" cy="2400317"/>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solidFill>
                  <a:srgbClr val="000000"/>
                </a:soli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solidFill>
                  <a:srgbClr val="000000"/>
                </a:soli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solidFill>
                  <a:srgbClr val="000000"/>
                </a:soli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rgbClr val="000000"/>
                </a:soli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921" dirty="0"/>
              <a:t>Data can be manually purged from the Query Store.</a:t>
            </a:r>
          </a:p>
          <a:p>
            <a:endParaRPr lang="en-US" sz="3921" dirty="0"/>
          </a:p>
        </p:txBody>
      </p:sp>
      <p:grpSp>
        <p:nvGrpSpPr>
          <p:cNvPr id="13" name="Group 12">
            <a:extLst>
              <a:ext uri="{FF2B5EF4-FFF2-40B4-BE49-F238E27FC236}">
                <a16:creationId xmlns:a16="http://schemas.microsoft.com/office/drawing/2014/main" id="{714E0F01-7E44-467E-AB07-B2E1A0C0E311}"/>
              </a:ext>
            </a:extLst>
          </p:cNvPr>
          <p:cNvGrpSpPr/>
          <p:nvPr/>
        </p:nvGrpSpPr>
        <p:grpSpPr>
          <a:xfrm>
            <a:off x="5348979" y="1834479"/>
            <a:ext cx="6200272" cy="971127"/>
            <a:chOff x="4846637" y="2354262"/>
            <a:chExt cx="6324600" cy="990600"/>
          </a:xfrm>
        </p:grpSpPr>
        <p:sp>
          <p:nvSpPr>
            <p:cNvPr id="14" name="Rectangle 13">
              <a:extLst>
                <a:ext uri="{FF2B5EF4-FFF2-40B4-BE49-F238E27FC236}">
                  <a16:creationId xmlns:a16="http://schemas.microsoft.com/office/drawing/2014/main" id="{A634E744-F130-46EF-97C6-CC2F39253B15}"/>
                </a:ext>
              </a:extLst>
            </p:cNvPr>
            <p:cNvSpPr/>
            <p:nvPr/>
          </p:nvSpPr>
          <p:spPr bwMode="auto">
            <a:xfrm>
              <a:off x="4846637" y="2354262"/>
              <a:ext cx="6324600" cy="990600"/>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5" name="Picture 14">
              <a:extLst>
                <a:ext uri="{FF2B5EF4-FFF2-40B4-BE49-F238E27FC236}">
                  <a16:creationId xmlns:a16="http://schemas.microsoft.com/office/drawing/2014/main" id="{6B09D871-DF2C-4695-A07B-7B1FE1E521B2}"/>
                </a:ext>
              </a:extLst>
            </p:cNvPr>
            <p:cNvPicPr>
              <a:picLocks noChangeAspect="1"/>
            </p:cNvPicPr>
            <p:nvPr/>
          </p:nvPicPr>
          <p:blipFill>
            <a:blip r:embed="rId3"/>
            <a:stretch>
              <a:fillRect/>
            </a:stretch>
          </p:blipFill>
          <p:spPr>
            <a:xfrm>
              <a:off x="5132387" y="2659062"/>
              <a:ext cx="5734050" cy="400050"/>
            </a:xfrm>
            <a:prstGeom prst="rect">
              <a:avLst/>
            </a:prstGeom>
          </p:spPr>
        </p:pic>
      </p:grpSp>
      <p:cxnSp>
        <p:nvCxnSpPr>
          <p:cNvPr id="16" name="Connector: Elbow 15">
            <a:extLst>
              <a:ext uri="{FF2B5EF4-FFF2-40B4-BE49-F238E27FC236}">
                <a16:creationId xmlns:a16="http://schemas.microsoft.com/office/drawing/2014/main" id="{5CFB137B-8010-4508-A441-EC1B06D3923C}"/>
              </a:ext>
            </a:extLst>
          </p:cNvPr>
          <p:cNvCxnSpPr>
            <a:cxnSpLocks/>
          </p:cNvCxnSpPr>
          <p:nvPr/>
        </p:nvCxnSpPr>
        <p:spPr>
          <a:xfrm rot="5400000">
            <a:off x="7593061" y="2621043"/>
            <a:ext cx="3192579" cy="3049208"/>
          </a:xfrm>
          <a:prstGeom prst="bentConnector3">
            <a:avLst>
              <a:gd name="adj1" fmla="val 99677"/>
            </a:avLst>
          </a:prstGeom>
          <a:ln w="76200">
            <a:solidFill>
              <a:srgbClr val="0078D7"/>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52106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nip Diagonal Corner Rectangle 5">
            <a:extLst>
              <a:ext uri="{FF2B5EF4-FFF2-40B4-BE49-F238E27FC236}">
                <a16:creationId xmlns:a16="http://schemas.microsoft.com/office/drawing/2014/main" id="{92FC9B9A-6B99-4A8D-8E85-12CE5424E0FF}"/>
              </a:ext>
            </a:extLst>
          </p:cNvPr>
          <p:cNvSpPr/>
          <p:nvPr/>
        </p:nvSpPr>
        <p:spPr bwMode="auto">
          <a:xfrm>
            <a:off x="1028700" y="619840"/>
            <a:ext cx="10134600" cy="5148470"/>
          </a:xfrm>
          <a:prstGeom prst="snip2DiagRect">
            <a:avLst/>
          </a:prstGeom>
          <a:noFill/>
          <a:ln>
            <a:solidFill>
              <a:schemeClr val="accent4">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8800" kern="0" dirty="0">
              <a:gradFill>
                <a:gsLst>
                  <a:gs pos="0">
                    <a:srgbClr val="FFFFFF"/>
                  </a:gs>
                  <a:gs pos="100000">
                    <a:srgbClr val="FFFFFF"/>
                  </a:gs>
                </a:gsLst>
                <a:lin ang="5400000" scaled="0"/>
              </a:gradFill>
              <a:ea typeface="Segoe UI" pitchFamily="34" charset="0"/>
              <a:cs typeface="Segoe UI" pitchFamily="34" charset="0"/>
            </a:endParaRPr>
          </a:p>
          <a:p>
            <a:pPr algn="ctr" defTabSz="969953" fontAlgn="base">
              <a:lnSpc>
                <a:spcPct val="90000"/>
              </a:lnSpc>
              <a:spcBef>
                <a:spcPct val="0"/>
              </a:spcBef>
              <a:spcAft>
                <a:spcPct val="0"/>
              </a:spcAft>
              <a:defRPr/>
            </a:pPr>
            <a:r>
              <a:rPr lang="en-US" sz="8800" kern="0" dirty="0">
                <a:solidFill>
                  <a:schemeClr val="accent4">
                    <a:lumMod val="75000"/>
                  </a:schemeClr>
                </a:solidFill>
                <a:ea typeface="Segoe UI" pitchFamily="34" charset="0"/>
                <a:cs typeface="Segoe UI" pitchFamily="34" charset="0"/>
              </a:rPr>
              <a:t>Demonstration</a:t>
            </a:r>
          </a:p>
        </p:txBody>
      </p:sp>
    </p:spTree>
    <p:extLst>
      <p:ext uri="{BB962C8B-B14F-4D97-AF65-F5344CB8AC3E}">
        <p14:creationId xmlns:p14="http://schemas.microsoft.com/office/powerpoint/2010/main" val="1852676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72ED843-5A1B-4DAC-9648-7313D2F0EF97}"/>
              </a:ext>
            </a:extLst>
          </p:cNvPr>
          <p:cNvSpPr>
            <a:spLocks noGrp="1"/>
          </p:cNvSpPr>
          <p:nvPr>
            <p:ph type="title"/>
          </p:nvPr>
        </p:nvSpPr>
        <p:spPr>
          <a:xfrm>
            <a:off x="491665" y="3743843"/>
            <a:ext cx="6276531" cy="1793104"/>
          </a:xfrm>
        </p:spPr>
        <p:txBody>
          <a:bodyPr/>
          <a:lstStyle/>
          <a:p>
            <a:r>
              <a:rPr lang="en-US" dirty="0"/>
              <a:t>Lesson 3</a:t>
            </a:r>
            <a:br>
              <a:rPr lang="en-US" dirty="0"/>
            </a:br>
            <a:br>
              <a:rPr lang="en-US" dirty="0"/>
            </a:br>
            <a:r>
              <a:rPr lang="en-US" dirty="0"/>
              <a:t>Troubleshooting with</a:t>
            </a:r>
            <a:br>
              <a:rPr lang="en-US" dirty="0"/>
            </a:br>
            <a:r>
              <a:rPr lang="en-US" dirty="0"/>
              <a:t>Query Store Reports</a:t>
            </a:r>
            <a:br>
              <a:rPr lang="en-US" dirty="0"/>
            </a:br>
            <a:br>
              <a:rPr lang="en-US" dirty="0"/>
            </a:br>
            <a:br>
              <a:rPr lang="en-US" dirty="0"/>
            </a:br>
            <a:br>
              <a:rPr lang="en-US" dirty="0"/>
            </a:br>
            <a:endParaRPr lang="en-US" dirty="0"/>
          </a:p>
        </p:txBody>
      </p:sp>
    </p:spTree>
    <p:extLst>
      <p:ext uri="{BB962C8B-B14F-4D97-AF65-F5344CB8AC3E}">
        <p14:creationId xmlns:p14="http://schemas.microsoft.com/office/powerpoint/2010/main" val="726549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B4BBEF3-9747-4B21-B3F5-AB1CD74D5CAC}"/>
              </a:ext>
            </a:extLst>
          </p:cNvPr>
          <p:cNvPicPr>
            <a:picLocks noChangeAspect="1"/>
          </p:cNvPicPr>
          <p:nvPr/>
        </p:nvPicPr>
        <p:blipFill>
          <a:blip r:embed="rId3"/>
          <a:stretch>
            <a:fillRect/>
          </a:stretch>
        </p:blipFill>
        <p:spPr>
          <a:xfrm>
            <a:off x="3063049" y="3054563"/>
            <a:ext cx="5809051" cy="3207691"/>
          </a:xfrm>
          <a:prstGeom prst="rect">
            <a:avLst/>
          </a:prstGeom>
        </p:spPr>
      </p:pic>
      <p:sp>
        <p:nvSpPr>
          <p:cNvPr id="3" name="Title 2"/>
          <p:cNvSpPr>
            <a:spLocks noGrp="1"/>
          </p:cNvSpPr>
          <p:nvPr>
            <p:ph type="title"/>
          </p:nvPr>
        </p:nvSpPr>
        <p:spPr/>
        <p:txBody>
          <a:bodyPr/>
          <a:lstStyle/>
          <a:p>
            <a:r>
              <a:rPr lang="en-US" dirty="0"/>
              <a:t>Query Store Reports</a:t>
            </a:r>
          </a:p>
        </p:txBody>
      </p:sp>
      <p:sp>
        <p:nvSpPr>
          <p:cNvPr id="6" name="Text Placeholder 4">
            <a:extLst>
              <a:ext uri="{FF2B5EF4-FFF2-40B4-BE49-F238E27FC236}">
                <a16:creationId xmlns:a16="http://schemas.microsoft.com/office/drawing/2014/main" id="{E017A7EE-A48E-438B-8D76-1AF8823F5C3E}"/>
              </a:ext>
            </a:extLst>
          </p:cNvPr>
          <p:cNvSpPr txBox="1">
            <a:spLocks/>
          </p:cNvSpPr>
          <p:nvPr/>
        </p:nvSpPr>
        <p:spPr>
          <a:xfrm>
            <a:off x="406721" y="1187938"/>
            <a:ext cx="11651870" cy="2400317"/>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solidFill>
                  <a:srgbClr val="000000"/>
                </a:soli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solidFill>
                  <a:srgbClr val="000000"/>
                </a:soli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solidFill>
                  <a:srgbClr val="000000"/>
                </a:soli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rgbClr val="000000"/>
                </a:soli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Aft>
                <a:spcPts val="588"/>
              </a:spcAft>
              <a:buNone/>
            </a:pPr>
            <a:r>
              <a:rPr lang="en-GB" sz="3600" b="1" dirty="0"/>
              <a:t>Regressed Queries</a:t>
            </a:r>
            <a:r>
              <a:rPr lang="en-GB" sz="3600" dirty="0"/>
              <a:t>:</a:t>
            </a:r>
            <a:r>
              <a:rPr lang="en-GB" sz="3600" b="1" dirty="0"/>
              <a:t> </a:t>
            </a:r>
            <a:r>
              <a:rPr lang="en-GB" sz="3600" dirty="0"/>
              <a:t>Use this dashboard to review queries that might have regressed because of execution plan changes</a:t>
            </a:r>
          </a:p>
          <a:p>
            <a:endParaRPr lang="en-US" sz="3921" dirty="0"/>
          </a:p>
        </p:txBody>
      </p:sp>
      <p:sp>
        <p:nvSpPr>
          <p:cNvPr id="8" name="Rectangle 7">
            <a:extLst>
              <a:ext uri="{FF2B5EF4-FFF2-40B4-BE49-F238E27FC236}">
                <a16:creationId xmlns:a16="http://schemas.microsoft.com/office/drawing/2014/main" id="{99D8CF5D-E81B-4B5D-8A94-636E3DDE81E5}"/>
              </a:ext>
            </a:extLst>
          </p:cNvPr>
          <p:cNvSpPr/>
          <p:nvPr/>
        </p:nvSpPr>
        <p:spPr bwMode="auto">
          <a:xfrm>
            <a:off x="3747097" y="3512948"/>
            <a:ext cx="4556826" cy="384467"/>
          </a:xfrm>
          <a:prstGeom prst="rect">
            <a:avLst/>
          </a:prstGeom>
          <a:solidFill>
            <a:srgbClr val="0078D7">
              <a:alpha val="49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354714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B4BBEF3-9747-4B21-B3F5-AB1CD74D5CAC}"/>
              </a:ext>
            </a:extLst>
          </p:cNvPr>
          <p:cNvPicPr>
            <a:picLocks noChangeAspect="1"/>
          </p:cNvPicPr>
          <p:nvPr/>
        </p:nvPicPr>
        <p:blipFill>
          <a:blip r:embed="rId3"/>
          <a:stretch>
            <a:fillRect/>
          </a:stretch>
        </p:blipFill>
        <p:spPr>
          <a:xfrm>
            <a:off x="3063049" y="3054563"/>
            <a:ext cx="5809051" cy="3207691"/>
          </a:xfrm>
          <a:prstGeom prst="rect">
            <a:avLst/>
          </a:prstGeom>
        </p:spPr>
      </p:pic>
      <p:sp>
        <p:nvSpPr>
          <p:cNvPr id="3" name="Title 2"/>
          <p:cNvSpPr>
            <a:spLocks noGrp="1"/>
          </p:cNvSpPr>
          <p:nvPr>
            <p:ph type="title"/>
          </p:nvPr>
        </p:nvSpPr>
        <p:spPr/>
        <p:txBody>
          <a:bodyPr/>
          <a:lstStyle/>
          <a:p>
            <a:r>
              <a:rPr lang="en-US" dirty="0"/>
              <a:t>Query Store Reports</a:t>
            </a:r>
          </a:p>
        </p:txBody>
      </p:sp>
      <p:sp>
        <p:nvSpPr>
          <p:cNvPr id="8" name="Rectangle 7">
            <a:extLst>
              <a:ext uri="{FF2B5EF4-FFF2-40B4-BE49-F238E27FC236}">
                <a16:creationId xmlns:a16="http://schemas.microsoft.com/office/drawing/2014/main" id="{99D8CF5D-E81B-4B5D-8A94-636E3DDE81E5}"/>
              </a:ext>
            </a:extLst>
          </p:cNvPr>
          <p:cNvSpPr/>
          <p:nvPr/>
        </p:nvSpPr>
        <p:spPr bwMode="auto">
          <a:xfrm>
            <a:off x="3747097" y="3900405"/>
            <a:ext cx="4556826" cy="384467"/>
          </a:xfrm>
          <a:prstGeom prst="rect">
            <a:avLst/>
          </a:prstGeom>
          <a:solidFill>
            <a:srgbClr val="0078D7">
              <a:alpha val="49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4">
            <a:extLst>
              <a:ext uri="{FF2B5EF4-FFF2-40B4-BE49-F238E27FC236}">
                <a16:creationId xmlns:a16="http://schemas.microsoft.com/office/drawing/2014/main" id="{89C1258D-94E7-401D-9140-E3879537D015}"/>
              </a:ext>
            </a:extLst>
          </p:cNvPr>
          <p:cNvSpPr txBox="1">
            <a:spLocks/>
          </p:cNvSpPr>
          <p:nvPr/>
        </p:nvSpPr>
        <p:spPr>
          <a:xfrm>
            <a:off x="429812" y="883438"/>
            <a:ext cx="11651870" cy="2400317"/>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solidFill>
                  <a:srgbClr val="000000"/>
                </a:soli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solidFill>
                  <a:srgbClr val="000000"/>
                </a:soli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solidFill>
                  <a:srgbClr val="000000"/>
                </a:soli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rgbClr val="000000"/>
                </a:soli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Aft>
                <a:spcPts val="588"/>
              </a:spcAft>
              <a:buNone/>
            </a:pPr>
            <a:r>
              <a:rPr lang="en-GB" sz="3600" b="1" dirty="0"/>
              <a:t>Overall Resource Consumption</a:t>
            </a:r>
            <a:r>
              <a:rPr lang="en-GB" sz="3600" dirty="0"/>
              <a:t>:</a:t>
            </a:r>
            <a:r>
              <a:rPr lang="en-GB" sz="3600" b="1" dirty="0"/>
              <a:t> </a:t>
            </a:r>
            <a:r>
              <a:rPr lang="en-GB" sz="3600" dirty="0"/>
              <a:t>Use this dashboard to visualize overall resource consumption during the last month in four charts: duration, execution count, CPU time, and logical reads</a:t>
            </a:r>
          </a:p>
          <a:p>
            <a:endParaRPr lang="en-US" sz="3921" dirty="0"/>
          </a:p>
        </p:txBody>
      </p:sp>
    </p:spTree>
    <p:extLst>
      <p:ext uri="{BB962C8B-B14F-4D97-AF65-F5344CB8AC3E}">
        <p14:creationId xmlns:p14="http://schemas.microsoft.com/office/powerpoint/2010/main" val="6560447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B4BBEF3-9747-4B21-B3F5-AB1CD74D5CAC}"/>
              </a:ext>
            </a:extLst>
          </p:cNvPr>
          <p:cNvPicPr>
            <a:picLocks noChangeAspect="1"/>
          </p:cNvPicPr>
          <p:nvPr/>
        </p:nvPicPr>
        <p:blipFill>
          <a:blip r:embed="rId3"/>
          <a:stretch>
            <a:fillRect/>
          </a:stretch>
        </p:blipFill>
        <p:spPr>
          <a:xfrm>
            <a:off x="3063049" y="3054563"/>
            <a:ext cx="5809051" cy="3207691"/>
          </a:xfrm>
          <a:prstGeom prst="rect">
            <a:avLst/>
          </a:prstGeom>
        </p:spPr>
      </p:pic>
      <p:sp>
        <p:nvSpPr>
          <p:cNvPr id="3" name="Title 2"/>
          <p:cNvSpPr>
            <a:spLocks noGrp="1"/>
          </p:cNvSpPr>
          <p:nvPr>
            <p:ph type="title"/>
          </p:nvPr>
        </p:nvSpPr>
        <p:spPr/>
        <p:txBody>
          <a:bodyPr/>
          <a:lstStyle/>
          <a:p>
            <a:r>
              <a:rPr lang="en-US" dirty="0"/>
              <a:t>Query Store Reports</a:t>
            </a:r>
          </a:p>
        </p:txBody>
      </p:sp>
      <p:sp>
        <p:nvSpPr>
          <p:cNvPr id="8" name="Rectangle 7">
            <a:extLst>
              <a:ext uri="{FF2B5EF4-FFF2-40B4-BE49-F238E27FC236}">
                <a16:creationId xmlns:a16="http://schemas.microsoft.com/office/drawing/2014/main" id="{99D8CF5D-E81B-4B5D-8A94-636E3DDE81E5}"/>
              </a:ext>
            </a:extLst>
          </p:cNvPr>
          <p:cNvSpPr/>
          <p:nvPr/>
        </p:nvSpPr>
        <p:spPr bwMode="auto">
          <a:xfrm>
            <a:off x="3747097" y="4273941"/>
            <a:ext cx="4556826" cy="384467"/>
          </a:xfrm>
          <a:prstGeom prst="rect">
            <a:avLst/>
          </a:prstGeom>
          <a:solidFill>
            <a:srgbClr val="0078D7">
              <a:alpha val="49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4">
            <a:extLst>
              <a:ext uri="{FF2B5EF4-FFF2-40B4-BE49-F238E27FC236}">
                <a16:creationId xmlns:a16="http://schemas.microsoft.com/office/drawing/2014/main" id="{34C55DBC-70EA-47F3-9D08-460718F60209}"/>
              </a:ext>
            </a:extLst>
          </p:cNvPr>
          <p:cNvSpPr txBox="1">
            <a:spLocks/>
          </p:cNvSpPr>
          <p:nvPr/>
        </p:nvSpPr>
        <p:spPr>
          <a:xfrm>
            <a:off x="481109" y="919650"/>
            <a:ext cx="11651870" cy="2400317"/>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solidFill>
                  <a:srgbClr val="000000"/>
                </a:soli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solidFill>
                  <a:srgbClr val="000000"/>
                </a:soli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solidFill>
                  <a:srgbClr val="000000"/>
                </a:soli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rgbClr val="000000"/>
                </a:soli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GB" sz="3600" b="1" dirty="0"/>
              <a:t>Top Resource Consuming Queries</a:t>
            </a:r>
            <a:r>
              <a:rPr lang="en-GB" sz="3600" dirty="0"/>
              <a:t>:</a:t>
            </a:r>
            <a:r>
              <a:rPr lang="en-GB" sz="3600" b="1" dirty="0"/>
              <a:t> </a:t>
            </a:r>
            <a:r>
              <a:rPr lang="en-GB" sz="3600" dirty="0"/>
              <a:t>Use this dashboard to review queries in the set of top 25 resource consumers during the last hour</a:t>
            </a:r>
          </a:p>
          <a:p>
            <a:endParaRPr lang="en-US" sz="3921" dirty="0"/>
          </a:p>
        </p:txBody>
      </p:sp>
    </p:spTree>
    <p:extLst>
      <p:ext uri="{BB962C8B-B14F-4D97-AF65-F5344CB8AC3E}">
        <p14:creationId xmlns:p14="http://schemas.microsoft.com/office/powerpoint/2010/main" val="13582038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B4BBEF3-9747-4B21-B3F5-AB1CD74D5CAC}"/>
              </a:ext>
            </a:extLst>
          </p:cNvPr>
          <p:cNvPicPr>
            <a:picLocks noChangeAspect="1"/>
          </p:cNvPicPr>
          <p:nvPr/>
        </p:nvPicPr>
        <p:blipFill>
          <a:blip r:embed="rId3"/>
          <a:stretch>
            <a:fillRect/>
          </a:stretch>
        </p:blipFill>
        <p:spPr>
          <a:xfrm>
            <a:off x="3063049" y="3054563"/>
            <a:ext cx="5809051" cy="3207691"/>
          </a:xfrm>
          <a:prstGeom prst="rect">
            <a:avLst/>
          </a:prstGeom>
        </p:spPr>
      </p:pic>
      <p:sp>
        <p:nvSpPr>
          <p:cNvPr id="3" name="Title 2"/>
          <p:cNvSpPr>
            <a:spLocks noGrp="1"/>
          </p:cNvSpPr>
          <p:nvPr>
            <p:ph type="title"/>
          </p:nvPr>
        </p:nvSpPr>
        <p:spPr/>
        <p:txBody>
          <a:bodyPr/>
          <a:lstStyle/>
          <a:p>
            <a:r>
              <a:rPr lang="en-US" dirty="0"/>
              <a:t>Query Store Reports</a:t>
            </a:r>
          </a:p>
        </p:txBody>
      </p:sp>
      <p:sp>
        <p:nvSpPr>
          <p:cNvPr id="8" name="Rectangle 7">
            <a:extLst>
              <a:ext uri="{FF2B5EF4-FFF2-40B4-BE49-F238E27FC236}">
                <a16:creationId xmlns:a16="http://schemas.microsoft.com/office/drawing/2014/main" id="{99D8CF5D-E81B-4B5D-8A94-636E3DDE81E5}"/>
              </a:ext>
            </a:extLst>
          </p:cNvPr>
          <p:cNvSpPr/>
          <p:nvPr/>
        </p:nvSpPr>
        <p:spPr bwMode="auto">
          <a:xfrm>
            <a:off x="3756333" y="4658408"/>
            <a:ext cx="4556826" cy="384467"/>
          </a:xfrm>
          <a:prstGeom prst="rect">
            <a:avLst/>
          </a:prstGeom>
          <a:solidFill>
            <a:srgbClr val="0078D7">
              <a:alpha val="49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4">
            <a:extLst>
              <a:ext uri="{FF2B5EF4-FFF2-40B4-BE49-F238E27FC236}">
                <a16:creationId xmlns:a16="http://schemas.microsoft.com/office/drawing/2014/main" id="{F70A457D-0A6A-45D8-9CF6-D11273FAEAB1}"/>
              </a:ext>
            </a:extLst>
          </p:cNvPr>
          <p:cNvSpPr txBox="1">
            <a:spLocks/>
          </p:cNvSpPr>
          <p:nvPr/>
        </p:nvSpPr>
        <p:spPr>
          <a:xfrm>
            <a:off x="327695" y="986066"/>
            <a:ext cx="11651870" cy="2400317"/>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solidFill>
                  <a:srgbClr val="000000"/>
                </a:soli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solidFill>
                  <a:srgbClr val="000000"/>
                </a:soli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solidFill>
                  <a:srgbClr val="000000"/>
                </a:soli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rgbClr val="000000"/>
                </a:soli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GB" sz="3600" b="1" dirty="0"/>
              <a:t>Queries With Forced Plans</a:t>
            </a:r>
            <a:r>
              <a:rPr lang="en-GB" sz="3600" dirty="0"/>
              <a:t>:</a:t>
            </a:r>
            <a:r>
              <a:rPr lang="en-GB" sz="3600" b="1" dirty="0"/>
              <a:t> </a:t>
            </a:r>
            <a:r>
              <a:rPr lang="en-GB" sz="3600" dirty="0"/>
              <a:t>Used to isolate queries that have been given a forced plan. Requires SQL Server 2016 SP1 or later.</a:t>
            </a:r>
          </a:p>
          <a:p>
            <a:endParaRPr lang="en-US" sz="3921" dirty="0"/>
          </a:p>
        </p:txBody>
      </p:sp>
    </p:spTree>
    <p:extLst>
      <p:ext uri="{BB962C8B-B14F-4D97-AF65-F5344CB8AC3E}">
        <p14:creationId xmlns:p14="http://schemas.microsoft.com/office/powerpoint/2010/main" val="9499817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B4BBEF3-9747-4B21-B3F5-AB1CD74D5CAC}"/>
              </a:ext>
            </a:extLst>
          </p:cNvPr>
          <p:cNvPicPr>
            <a:picLocks noChangeAspect="1"/>
          </p:cNvPicPr>
          <p:nvPr/>
        </p:nvPicPr>
        <p:blipFill>
          <a:blip r:embed="rId3"/>
          <a:stretch>
            <a:fillRect/>
          </a:stretch>
        </p:blipFill>
        <p:spPr>
          <a:xfrm>
            <a:off x="3063049" y="3054563"/>
            <a:ext cx="5809051" cy="3207691"/>
          </a:xfrm>
          <a:prstGeom prst="rect">
            <a:avLst/>
          </a:prstGeom>
        </p:spPr>
      </p:pic>
      <p:sp>
        <p:nvSpPr>
          <p:cNvPr id="3" name="Title 2"/>
          <p:cNvSpPr>
            <a:spLocks noGrp="1"/>
          </p:cNvSpPr>
          <p:nvPr>
            <p:ph type="title"/>
          </p:nvPr>
        </p:nvSpPr>
        <p:spPr/>
        <p:txBody>
          <a:bodyPr/>
          <a:lstStyle/>
          <a:p>
            <a:r>
              <a:rPr lang="en-US" dirty="0"/>
              <a:t>Query Store Reports</a:t>
            </a:r>
          </a:p>
        </p:txBody>
      </p:sp>
      <p:sp>
        <p:nvSpPr>
          <p:cNvPr id="8" name="Rectangle 7">
            <a:extLst>
              <a:ext uri="{FF2B5EF4-FFF2-40B4-BE49-F238E27FC236}">
                <a16:creationId xmlns:a16="http://schemas.microsoft.com/office/drawing/2014/main" id="{99D8CF5D-E81B-4B5D-8A94-636E3DDE81E5}"/>
              </a:ext>
            </a:extLst>
          </p:cNvPr>
          <p:cNvSpPr/>
          <p:nvPr/>
        </p:nvSpPr>
        <p:spPr bwMode="auto">
          <a:xfrm>
            <a:off x="3756333" y="5074041"/>
            <a:ext cx="4556826" cy="384467"/>
          </a:xfrm>
          <a:prstGeom prst="rect">
            <a:avLst/>
          </a:prstGeom>
          <a:solidFill>
            <a:srgbClr val="0078D7">
              <a:alpha val="49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4">
            <a:extLst>
              <a:ext uri="{FF2B5EF4-FFF2-40B4-BE49-F238E27FC236}">
                <a16:creationId xmlns:a16="http://schemas.microsoft.com/office/drawing/2014/main" id="{101D9539-8809-47E5-AE56-7B69D76BC7A1}"/>
              </a:ext>
            </a:extLst>
          </p:cNvPr>
          <p:cNvSpPr txBox="1">
            <a:spLocks/>
          </p:cNvSpPr>
          <p:nvPr/>
        </p:nvSpPr>
        <p:spPr>
          <a:xfrm>
            <a:off x="406721" y="937046"/>
            <a:ext cx="11651870" cy="2400317"/>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solidFill>
                  <a:srgbClr val="000000"/>
                </a:soli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solidFill>
                  <a:srgbClr val="000000"/>
                </a:soli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solidFill>
                  <a:srgbClr val="000000"/>
                </a:soli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rgbClr val="000000"/>
                </a:soli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GB" sz="3600" b="1" dirty="0"/>
              <a:t>Queries With High Variation</a:t>
            </a:r>
            <a:r>
              <a:rPr lang="en-GB" sz="3600" dirty="0"/>
              <a:t>:</a:t>
            </a:r>
            <a:r>
              <a:rPr lang="en-GB" sz="3600" b="1" dirty="0"/>
              <a:t> </a:t>
            </a:r>
            <a:r>
              <a:rPr lang="en-GB" sz="3600" dirty="0"/>
              <a:t>Used to locate queries with high variation in query execution. Useful to locate queries with parameterization problems. Requires SQL Server 2016 SP1 or later.</a:t>
            </a:r>
          </a:p>
          <a:p>
            <a:endParaRPr lang="en-US" sz="3921" dirty="0"/>
          </a:p>
        </p:txBody>
      </p:sp>
    </p:spTree>
    <p:extLst>
      <p:ext uri="{BB962C8B-B14F-4D97-AF65-F5344CB8AC3E}">
        <p14:creationId xmlns:p14="http://schemas.microsoft.com/office/powerpoint/2010/main" val="40807750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37B4494-DBBE-403A-BCB8-10BD3D001AE6}"/>
              </a:ext>
            </a:extLst>
          </p:cNvPr>
          <p:cNvSpPr txBox="1">
            <a:spLocks/>
          </p:cNvSpPr>
          <p:nvPr/>
        </p:nvSpPr>
        <p:spPr>
          <a:xfrm>
            <a:off x="370838" y="241156"/>
            <a:ext cx="10972800" cy="1143000"/>
          </a:xfrm>
          <a:prstGeom prst="rect">
            <a:avLst/>
          </a:prstGeom>
        </p:spPr>
        <p:txBody>
          <a:bodyPr vert="horz" lIns="91440" tIns="45720" rIns="91440" bIns="45720" rtlCol="0" anchor="t">
            <a:noAutofit/>
          </a:bodyPr>
          <a:lstStyle>
            <a:lvl1pPr marL="0" marR="0" indent="0" algn="l" defTabSz="457112"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rgbClr val="424CA0"/>
                </a:solidFill>
                <a:effectLst/>
                <a:uLnTx/>
                <a:uFillTx/>
                <a:latin typeface="+mj-lt"/>
                <a:ea typeface="+mj-ea"/>
                <a:cs typeface="Segoe UI Light"/>
              </a:defRPr>
            </a:lvl1pPr>
          </a:lstStyle>
          <a:p>
            <a:r>
              <a:rPr lang="en-US" altLang="en-US" sz="4400" dirty="0">
                <a:solidFill>
                  <a:schemeClr val="accent4">
                    <a:lumMod val="75000"/>
                  </a:schemeClr>
                </a:solidFill>
              </a:rPr>
              <a:t>What does this session cover?</a:t>
            </a:r>
          </a:p>
        </p:txBody>
      </p:sp>
      <p:graphicFrame>
        <p:nvGraphicFramePr>
          <p:cNvPr id="2" name="Diagram 1">
            <a:extLst>
              <a:ext uri="{FF2B5EF4-FFF2-40B4-BE49-F238E27FC236}">
                <a16:creationId xmlns:a16="http://schemas.microsoft.com/office/drawing/2014/main" id="{15845F8F-E666-4C81-8545-9803D889234C}"/>
              </a:ext>
            </a:extLst>
          </p:cNvPr>
          <p:cNvGraphicFramePr/>
          <p:nvPr>
            <p:extLst>
              <p:ext uri="{D42A27DB-BD31-4B8C-83A1-F6EECF244321}">
                <p14:modId xmlns:p14="http://schemas.microsoft.com/office/powerpoint/2010/main" val="3550686870"/>
              </p:ext>
            </p:extLst>
          </p:nvPr>
        </p:nvGraphicFramePr>
        <p:xfrm>
          <a:off x="899288" y="1029960"/>
          <a:ext cx="10393424" cy="47980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63073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B4BBEF3-9747-4B21-B3F5-AB1CD74D5CAC}"/>
              </a:ext>
            </a:extLst>
          </p:cNvPr>
          <p:cNvPicPr>
            <a:picLocks noChangeAspect="1"/>
          </p:cNvPicPr>
          <p:nvPr/>
        </p:nvPicPr>
        <p:blipFill>
          <a:blip r:embed="rId3"/>
          <a:stretch>
            <a:fillRect/>
          </a:stretch>
        </p:blipFill>
        <p:spPr>
          <a:xfrm>
            <a:off x="3063049" y="3054563"/>
            <a:ext cx="5809051" cy="3207691"/>
          </a:xfrm>
          <a:prstGeom prst="rect">
            <a:avLst/>
          </a:prstGeom>
        </p:spPr>
      </p:pic>
      <p:sp>
        <p:nvSpPr>
          <p:cNvPr id="3" name="Title 2"/>
          <p:cNvSpPr>
            <a:spLocks noGrp="1"/>
          </p:cNvSpPr>
          <p:nvPr>
            <p:ph type="title"/>
          </p:nvPr>
        </p:nvSpPr>
        <p:spPr/>
        <p:txBody>
          <a:bodyPr/>
          <a:lstStyle/>
          <a:p>
            <a:r>
              <a:rPr lang="en-US" dirty="0"/>
              <a:t>Query Store Reports</a:t>
            </a:r>
          </a:p>
        </p:txBody>
      </p:sp>
      <p:sp>
        <p:nvSpPr>
          <p:cNvPr id="8" name="Rectangle 7">
            <a:extLst>
              <a:ext uri="{FF2B5EF4-FFF2-40B4-BE49-F238E27FC236}">
                <a16:creationId xmlns:a16="http://schemas.microsoft.com/office/drawing/2014/main" id="{99D8CF5D-E81B-4B5D-8A94-636E3DDE81E5}"/>
              </a:ext>
            </a:extLst>
          </p:cNvPr>
          <p:cNvSpPr/>
          <p:nvPr/>
        </p:nvSpPr>
        <p:spPr bwMode="auto">
          <a:xfrm>
            <a:off x="3737860" y="5448114"/>
            <a:ext cx="4556826" cy="384467"/>
          </a:xfrm>
          <a:prstGeom prst="rect">
            <a:avLst/>
          </a:prstGeom>
          <a:solidFill>
            <a:srgbClr val="0078D7">
              <a:alpha val="49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4">
            <a:extLst>
              <a:ext uri="{FF2B5EF4-FFF2-40B4-BE49-F238E27FC236}">
                <a16:creationId xmlns:a16="http://schemas.microsoft.com/office/drawing/2014/main" id="{101D9539-8809-47E5-AE56-7B69D76BC7A1}"/>
              </a:ext>
            </a:extLst>
          </p:cNvPr>
          <p:cNvSpPr txBox="1">
            <a:spLocks/>
          </p:cNvSpPr>
          <p:nvPr/>
        </p:nvSpPr>
        <p:spPr>
          <a:xfrm>
            <a:off x="406721" y="937046"/>
            <a:ext cx="11651870" cy="2400317"/>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solidFill>
                  <a:srgbClr val="000000"/>
                </a:soli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solidFill>
                  <a:srgbClr val="000000"/>
                </a:soli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solidFill>
                  <a:srgbClr val="000000"/>
                </a:soli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rgbClr val="000000"/>
                </a:soli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GB" sz="3200" b="1" dirty="0"/>
              <a:t>Query Wait Statistics </a:t>
            </a:r>
            <a:r>
              <a:rPr lang="en-US" sz="3200" dirty="0"/>
              <a:t>shows a bar chart containing the top wait categories in the Query Store. Use the drop down at the top to select an aggregate criteria for the wait time: avg, max, min, std dev, and </a:t>
            </a:r>
            <a:r>
              <a:rPr lang="en-US" sz="3200" b="1" dirty="0"/>
              <a:t>total</a:t>
            </a:r>
            <a:r>
              <a:rPr lang="en-US" sz="3200" dirty="0"/>
              <a:t> (default). </a:t>
            </a:r>
            <a:r>
              <a:rPr lang="en-GB" sz="3200" dirty="0"/>
              <a:t>Requires SQL Server 2017.</a:t>
            </a:r>
          </a:p>
          <a:p>
            <a:endParaRPr lang="en-US" sz="3921" dirty="0"/>
          </a:p>
        </p:txBody>
      </p:sp>
    </p:spTree>
    <p:extLst>
      <p:ext uri="{BB962C8B-B14F-4D97-AF65-F5344CB8AC3E}">
        <p14:creationId xmlns:p14="http://schemas.microsoft.com/office/powerpoint/2010/main" val="17601027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B4BBEF3-9747-4B21-B3F5-AB1CD74D5CAC}"/>
              </a:ext>
            </a:extLst>
          </p:cNvPr>
          <p:cNvPicPr>
            <a:picLocks noChangeAspect="1"/>
          </p:cNvPicPr>
          <p:nvPr/>
        </p:nvPicPr>
        <p:blipFill>
          <a:blip r:embed="rId3"/>
          <a:stretch>
            <a:fillRect/>
          </a:stretch>
        </p:blipFill>
        <p:spPr>
          <a:xfrm>
            <a:off x="3063049" y="3054563"/>
            <a:ext cx="5809051" cy="3207691"/>
          </a:xfrm>
          <a:prstGeom prst="rect">
            <a:avLst/>
          </a:prstGeom>
        </p:spPr>
      </p:pic>
      <p:sp>
        <p:nvSpPr>
          <p:cNvPr id="3" name="Title 2"/>
          <p:cNvSpPr>
            <a:spLocks noGrp="1"/>
          </p:cNvSpPr>
          <p:nvPr>
            <p:ph type="title"/>
          </p:nvPr>
        </p:nvSpPr>
        <p:spPr/>
        <p:txBody>
          <a:bodyPr/>
          <a:lstStyle/>
          <a:p>
            <a:r>
              <a:rPr lang="en-US" dirty="0"/>
              <a:t>Query Store Reports</a:t>
            </a:r>
          </a:p>
        </p:txBody>
      </p:sp>
      <p:sp>
        <p:nvSpPr>
          <p:cNvPr id="8" name="Rectangle 7">
            <a:extLst>
              <a:ext uri="{FF2B5EF4-FFF2-40B4-BE49-F238E27FC236}">
                <a16:creationId xmlns:a16="http://schemas.microsoft.com/office/drawing/2014/main" id="{99D8CF5D-E81B-4B5D-8A94-636E3DDE81E5}"/>
              </a:ext>
            </a:extLst>
          </p:cNvPr>
          <p:cNvSpPr/>
          <p:nvPr/>
        </p:nvSpPr>
        <p:spPr bwMode="auto">
          <a:xfrm>
            <a:off x="3689161" y="5812950"/>
            <a:ext cx="4556826" cy="384467"/>
          </a:xfrm>
          <a:prstGeom prst="rect">
            <a:avLst/>
          </a:prstGeom>
          <a:solidFill>
            <a:srgbClr val="0078D7">
              <a:alpha val="49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4">
            <a:extLst>
              <a:ext uri="{FF2B5EF4-FFF2-40B4-BE49-F238E27FC236}">
                <a16:creationId xmlns:a16="http://schemas.microsoft.com/office/drawing/2014/main" id="{89B30051-1443-4168-876F-6981B102E24C}"/>
              </a:ext>
            </a:extLst>
          </p:cNvPr>
          <p:cNvSpPr txBox="1">
            <a:spLocks/>
          </p:cNvSpPr>
          <p:nvPr/>
        </p:nvSpPr>
        <p:spPr>
          <a:xfrm>
            <a:off x="387823" y="1135288"/>
            <a:ext cx="11651870" cy="2400317"/>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solidFill>
                  <a:srgbClr val="000000"/>
                </a:soli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solidFill>
                  <a:srgbClr val="000000"/>
                </a:soli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solidFill>
                  <a:srgbClr val="000000"/>
                </a:soli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rgbClr val="000000"/>
                </a:soli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GB" sz="3921" b="1" dirty="0"/>
              <a:t>Tracked Queries</a:t>
            </a:r>
            <a:r>
              <a:rPr lang="en-GB" sz="3921" dirty="0"/>
              <a:t>:</a:t>
            </a:r>
            <a:r>
              <a:rPr lang="en-GB" sz="3921" b="1" dirty="0"/>
              <a:t> </a:t>
            </a:r>
            <a:r>
              <a:rPr lang="en-GB" sz="3921" dirty="0"/>
              <a:t>Use this dashboard to monitor the execution plans and regression of a specify query</a:t>
            </a:r>
            <a:endParaRPr lang="en-US" sz="3921" dirty="0"/>
          </a:p>
        </p:txBody>
      </p:sp>
    </p:spTree>
    <p:extLst>
      <p:ext uri="{BB962C8B-B14F-4D97-AF65-F5344CB8AC3E}">
        <p14:creationId xmlns:p14="http://schemas.microsoft.com/office/powerpoint/2010/main" val="4848912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5585" y="201839"/>
            <a:ext cx="9337757" cy="899537"/>
          </a:xfrm>
        </p:spPr>
        <p:txBody>
          <a:bodyPr/>
          <a:lstStyle/>
          <a:p>
            <a:r>
              <a:rPr lang="en-GB" dirty="0"/>
              <a:t>Establishing a Baseline </a:t>
            </a:r>
          </a:p>
        </p:txBody>
      </p:sp>
      <p:pic>
        <p:nvPicPr>
          <p:cNvPr id="8" name="Picture 7">
            <a:extLst>
              <a:ext uri="{FF2B5EF4-FFF2-40B4-BE49-F238E27FC236}">
                <a16:creationId xmlns:a16="http://schemas.microsoft.com/office/drawing/2014/main" id="{7F5C294C-C83F-4B6F-937A-60D6209FB36E}"/>
              </a:ext>
            </a:extLst>
          </p:cNvPr>
          <p:cNvPicPr>
            <a:picLocks noChangeAspect="1"/>
          </p:cNvPicPr>
          <p:nvPr/>
        </p:nvPicPr>
        <p:blipFill>
          <a:blip r:embed="rId3"/>
          <a:stretch>
            <a:fillRect/>
          </a:stretch>
        </p:blipFill>
        <p:spPr>
          <a:xfrm>
            <a:off x="1778235" y="859804"/>
            <a:ext cx="8635530" cy="5388596"/>
          </a:xfrm>
          <a:prstGeom prst="rect">
            <a:avLst/>
          </a:prstGeom>
          <a:ln w="57150">
            <a:solidFill>
              <a:schemeClr val="tx1"/>
            </a:solidFill>
          </a:ln>
        </p:spPr>
      </p:pic>
    </p:spTree>
    <p:extLst>
      <p:ext uri="{BB962C8B-B14F-4D97-AF65-F5344CB8AC3E}">
        <p14:creationId xmlns:p14="http://schemas.microsoft.com/office/powerpoint/2010/main" val="9184414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2749" y="326530"/>
            <a:ext cx="9337757" cy="899537"/>
          </a:xfrm>
        </p:spPr>
        <p:txBody>
          <a:bodyPr/>
          <a:lstStyle/>
          <a:p>
            <a:r>
              <a:rPr lang="en-GB" dirty="0"/>
              <a:t>Force Plan</a:t>
            </a:r>
          </a:p>
        </p:txBody>
      </p:sp>
      <p:pic>
        <p:nvPicPr>
          <p:cNvPr id="8" name="Picture 7">
            <a:extLst>
              <a:ext uri="{FF2B5EF4-FFF2-40B4-BE49-F238E27FC236}">
                <a16:creationId xmlns:a16="http://schemas.microsoft.com/office/drawing/2014/main" id="{476E2281-765D-4487-A2DF-48D919B53348}"/>
              </a:ext>
            </a:extLst>
          </p:cNvPr>
          <p:cNvPicPr>
            <a:picLocks noChangeAspect="1"/>
          </p:cNvPicPr>
          <p:nvPr/>
        </p:nvPicPr>
        <p:blipFill>
          <a:blip r:embed="rId3"/>
          <a:stretch>
            <a:fillRect/>
          </a:stretch>
        </p:blipFill>
        <p:spPr>
          <a:xfrm>
            <a:off x="642749" y="1638102"/>
            <a:ext cx="10943920" cy="3852916"/>
          </a:xfrm>
          <a:prstGeom prst="rect">
            <a:avLst/>
          </a:prstGeom>
          <a:ln w="57150">
            <a:solidFill>
              <a:schemeClr val="accent5">
                <a:lumMod val="50000"/>
              </a:schemeClr>
            </a:solidFill>
          </a:ln>
          <a:effectLst>
            <a:outerShdw blurRad="50800" dist="38100" dir="5400000" algn="t" rotWithShape="0">
              <a:prstClr val="black">
                <a:alpha val="40000"/>
              </a:prstClr>
            </a:outerShdw>
          </a:effectLst>
        </p:spPr>
      </p:pic>
      <p:sp>
        <p:nvSpPr>
          <p:cNvPr id="9" name="Oval 8">
            <a:extLst>
              <a:ext uri="{FF2B5EF4-FFF2-40B4-BE49-F238E27FC236}">
                <a16:creationId xmlns:a16="http://schemas.microsoft.com/office/drawing/2014/main" id="{2D9D6758-6952-44C1-BF70-76D6636EACA4}"/>
              </a:ext>
            </a:extLst>
          </p:cNvPr>
          <p:cNvSpPr/>
          <p:nvPr/>
        </p:nvSpPr>
        <p:spPr>
          <a:xfrm>
            <a:off x="6266873" y="1366982"/>
            <a:ext cx="1339273" cy="899537"/>
          </a:xfrm>
          <a:prstGeom prst="ellipse">
            <a:avLst/>
          </a:prstGeom>
          <a:noFill/>
          <a:ln>
            <a:solidFill>
              <a:schemeClr val="accent3">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0" name="Oval 9">
            <a:extLst>
              <a:ext uri="{FF2B5EF4-FFF2-40B4-BE49-F238E27FC236}">
                <a16:creationId xmlns:a16="http://schemas.microsoft.com/office/drawing/2014/main" id="{B3287310-9A30-4302-97D2-AF144A187555}"/>
              </a:ext>
            </a:extLst>
          </p:cNvPr>
          <p:cNvSpPr/>
          <p:nvPr/>
        </p:nvSpPr>
        <p:spPr>
          <a:xfrm>
            <a:off x="7167418" y="4320361"/>
            <a:ext cx="3094182" cy="899537"/>
          </a:xfrm>
          <a:prstGeom prst="ellipse">
            <a:avLst/>
          </a:prstGeom>
          <a:noFill/>
          <a:ln>
            <a:solidFill>
              <a:schemeClr val="accent3">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1" name="Oval 10">
            <a:extLst>
              <a:ext uri="{FF2B5EF4-FFF2-40B4-BE49-F238E27FC236}">
                <a16:creationId xmlns:a16="http://schemas.microsoft.com/office/drawing/2014/main" id="{D8D35513-9B2D-4D2B-BED2-AA3372F6E735}"/>
              </a:ext>
            </a:extLst>
          </p:cNvPr>
          <p:cNvSpPr/>
          <p:nvPr/>
        </p:nvSpPr>
        <p:spPr>
          <a:xfrm>
            <a:off x="10571018" y="3680691"/>
            <a:ext cx="840509" cy="332509"/>
          </a:xfrm>
          <a:prstGeom prst="ellipse">
            <a:avLst/>
          </a:prstGeom>
          <a:noFill/>
          <a:ln>
            <a:solidFill>
              <a:schemeClr val="accent3">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9980584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2749" y="326530"/>
            <a:ext cx="9337757" cy="899537"/>
          </a:xfrm>
        </p:spPr>
        <p:txBody>
          <a:bodyPr/>
          <a:lstStyle/>
          <a:p>
            <a:r>
              <a:rPr lang="en-GB" dirty="0"/>
              <a:t>Plan Compare </a:t>
            </a:r>
          </a:p>
        </p:txBody>
      </p:sp>
      <p:pic>
        <p:nvPicPr>
          <p:cNvPr id="6" name="Picture 5" descr="A screenshot of a cell phone&#10;&#10;Description automatically generated">
            <a:extLst>
              <a:ext uri="{FF2B5EF4-FFF2-40B4-BE49-F238E27FC236}">
                <a16:creationId xmlns:a16="http://schemas.microsoft.com/office/drawing/2014/main" id="{3AECECC9-6563-4077-8C8B-37FB5AB77E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9919" y="1096758"/>
            <a:ext cx="9912161" cy="498998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4008658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nip Diagonal Corner Rectangle 5">
            <a:extLst>
              <a:ext uri="{FF2B5EF4-FFF2-40B4-BE49-F238E27FC236}">
                <a16:creationId xmlns:a16="http://schemas.microsoft.com/office/drawing/2014/main" id="{92FC9B9A-6B99-4A8D-8E85-12CE5424E0FF}"/>
              </a:ext>
            </a:extLst>
          </p:cNvPr>
          <p:cNvSpPr/>
          <p:nvPr/>
        </p:nvSpPr>
        <p:spPr bwMode="auto">
          <a:xfrm>
            <a:off x="1028700" y="619840"/>
            <a:ext cx="10134600" cy="5148470"/>
          </a:xfrm>
          <a:prstGeom prst="snip2DiagRect">
            <a:avLst/>
          </a:prstGeom>
          <a:noFill/>
          <a:ln>
            <a:solidFill>
              <a:schemeClr val="accent4">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8800" kern="0" dirty="0">
              <a:gradFill>
                <a:gsLst>
                  <a:gs pos="0">
                    <a:srgbClr val="FFFFFF"/>
                  </a:gs>
                  <a:gs pos="100000">
                    <a:srgbClr val="FFFFFF"/>
                  </a:gs>
                </a:gsLst>
                <a:lin ang="5400000" scaled="0"/>
              </a:gradFill>
              <a:ea typeface="Segoe UI" pitchFamily="34" charset="0"/>
              <a:cs typeface="Segoe UI" pitchFamily="34" charset="0"/>
            </a:endParaRPr>
          </a:p>
          <a:p>
            <a:pPr algn="ctr" defTabSz="969953" fontAlgn="base">
              <a:lnSpc>
                <a:spcPct val="90000"/>
              </a:lnSpc>
              <a:spcBef>
                <a:spcPct val="0"/>
              </a:spcBef>
              <a:spcAft>
                <a:spcPct val="0"/>
              </a:spcAft>
              <a:defRPr/>
            </a:pPr>
            <a:r>
              <a:rPr lang="en-US" sz="8800" kern="0" dirty="0">
                <a:solidFill>
                  <a:schemeClr val="accent4">
                    <a:lumMod val="75000"/>
                  </a:schemeClr>
                </a:solidFill>
                <a:ea typeface="Segoe UI" pitchFamily="34" charset="0"/>
                <a:cs typeface="Segoe UI" pitchFamily="34" charset="0"/>
              </a:rPr>
              <a:t>Questions?</a:t>
            </a:r>
          </a:p>
        </p:txBody>
      </p:sp>
    </p:spTree>
    <p:extLst>
      <p:ext uri="{BB962C8B-B14F-4D97-AF65-F5344CB8AC3E}">
        <p14:creationId xmlns:p14="http://schemas.microsoft.com/office/powerpoint/2010/main" val="23732691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72ED843-5A1B-4DAC-9648-7313D2F0EF97}"/>
              </a:ext>
            </a:extLst>
          </p:cNvPr>
          <p:cNvSpPr>
            <a:spLocks noGrp="1"/>
          </p:cNvSpPr>
          <p:nvPr>
            <p:ph type="title"/>
          </p:nvPr>
        </p:nvSpPr>
        <p:spPr>
          <a:xfrm>
            <a:off x="582008" y="3543241"/>
            <a:ext cx="6276531" cy="1793104"/>
          </a:xfrm>
        </p:spPr>
        <p:txBody>
          <a:bodyPr/>
          <a:lstStyle/>
          <a:p>
            <a:r>
              <a:rPr lang="en-US" dirty="0"/>
              <a:t>Lesson 4</a:t>
            </a:r>
            <a:br>
              <a:rPr lang="en-US" dirty="0"/>
            </a:br>
            <a:br>
              <a:rPr lang="en-US" dirty="0"/>
            </a:br>
            <a:r>
              <a:rPr lang="en-US" dirty="0"/>
              <a:t>Query Store</a:t>
            </a:r>
            <a:br>
              <a:rPr lang="en-US" dirty="0"/>
            </a:br>
            <a:r>
              <a:rPr lang="en-US" dirty="0"/>
              <a:t>Catalog Views</a:t>
            </a:r>
            <a:br>
              <a:rPr lang="en-US" dirty="0"/>
            </a:br>
            <a:br>
              <a:rPr lang="en-US" dirty="0"/>
            </a:br>
            <a:br>
              <a:rPr lang="en-US" dirty="0"/>
            </a:br>
            <a:br>
              <a:rPr lang="en-US" dirty="0"/>
            </a:br>
            <a:endParaRPr lang="en-US" dirty="0"/>
          </a:p>
        </p:txBody>
      </p:sp>
    </p:spTree>
    <p:extLst>
      <p:ext uri="{BB962C8B-B14F-4D97-AF65-F5344CB8AC3E}">
        <p14:creationId xmlns:p14="http://schemas.microsoft.com/office/powerpoint/2010/main" val="2278308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EA56CE9E-CED6-482C-B429-412AE104EF8C}"/>
              </a:ext>
            </a:extLst>
          </p:cNvPr>
          <p:cNvGraphicFramePr/>
          <p:nvPr/>
        </p:nvGraphicFramePr>
        <p:xfrm>
          <a:off x="230728" y="876021"/>
          <a:ext cx="11730543" cy="53405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itle 4">
            <a:extLst>
              <a:ext uri="{FF2B5EF4-FFF2-40B4-BE49-F238E27FC236}">
                <a16:creationId xmlns:a16="http://schemas.microsoft.com/office/drawing/2014/main" id="{5C54D029-D5B1-4215-B812-0F10582F2335}"/>
              </a:ext>
            </a:extLst>
          </p:cNvPr>
          <p:cNvSpPr>
            <a:spLocks noGrp="1"/>
          </p:cNvSpPr>
          <p:nvPr>
            <p:ph type="title"/>
          </p:nvPr>
        </p:nvSpPr>
        <p:spPr/>
        <p:txBody>
          <a:bodyPr/>
          <a:lstStyle/>
          <a:p>
            <a:r>
              <a:rPr lang="en-US" dirty="0"/>
              <a:t>Query Store contains three stores</a:t>
            </a:r>
          </a:p>
        </p:txBody>
      </p:sp>
    </p:spTree>
    <p:extLst>
      <p:ext uri="{BB962C8B-B14F-4D97-AF65-F5344CB8AC3E}">
        <p14:creationId xmlns:p14="http://schemas.microsoft.com/office/powerpoint/2010/main" val="2367102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FDEDBD8-57A1-4E23-A54C-C8A603502C44}"/>
              </a:ext>
            </a:extLst>
          </p:cNvPr>
          <p:cNvSpPr>
            <a:spLocks noGrp="1"/>
          </p:cNvSpPr>
          <p:nvPr>
            <p:ph type="title"/>
          </p:nvPr>
        </p:nvSpPr>
        <p:spPr>
          <a:xfrm>
            <a:off x="281126" y="141473"/>
            <a:ext cx="10972800" cy="1143000"/>
          </a:xfrm>
        </p:spPr>
        <p:txBody>
          <a:bodyPr/>
          <a:lstStyle/>
          <a:p>
            <a:r>
              <a:rPr lang="en-US" dirty="0"/>
              <a:t>Query Store Catalog Views</a:t>
            </a:r>
          </a:p>
        </p:txBody>
      </p:sp>
      <p:sp>
        <p:nvSpPr>
          <p:cNvPr id="6" name="Text Placeholder 5">
            <a:extLst>
              <a:ext uri="{FF2B5EF4-FFF2-40B4-BE49-F238E27FC236}">
                <a16:creationId xmlns:a16="http://schemas.microsoft.com/office/drawing/2014/main" id="{FF67417E-364F-4836-BFAA-FDF890FD8508}"/>
              </a:ext>
            </a:extLst>
          </p:cNvPr>
          <p:cNvSpPr txBox="1">
            <a:spLocks/>
          </p:cNvSpPr>
          <p:nvPr/>
        </p:nvSpPr>
        <p:spPr bwMode="auto">
          <a:xfrm>
            <a:off x="1" y="3055490"/>
            <a:ext cx="11819484" cy="2133297"/>
          </a:xfrm>
          <a:prstGeom prst="rect">
            <a:avLst/>
          </a:prstGeom>
          <a:noFill/>
          <a:ln w="9525">
            <a:noFill/>
            <a:miter lim="800000"/>
            <a:headEnd/>
            <a:tailEnd/>
          </a:ln>
        </p:spPr>
        <p:txBody>
          <a:bodyPr vert="horz" wrap="square" lIns="121900" tIns="60951" rIns="121900" bIns="60951" numCol="1" rtlCol="0" anchor="t" anchorCtr="0" compatLnSpc="1">
            <a:prstTxWarp prst="textNoShape">
              <a:avLst/>
            </a:prstTxWarp>
          </a:bodyPr>
          <a:lstStyle>
            <a:lvl1pPr marL="342892" indent="-342892" algn="l" defTabSz="-13872816" rtl="0" eaLnBrk="1" fontAlgn="base" hangingPunct="1">
              <a:spcBef>
                <a:spcPts val="300"/>
              </a:spcBef>
              <a:spcAft>
                <a:spcPct val="0"/>
              </a:spcAft>
              <a:buClrTx/>
              <a:buFont typeface="Wingdings" pitchFamily="2" charset="2"/>
              <a:buChar char="§"/>
              <a:defRPr sz="2000" b="1">
                <a:solidFill>
                  <a:schemeClr val="tx1"/>
                </a:solidFill>
                <a:latin typeface="Calibri" pitchFamily="34" charset="0"/>
                <a:ea typeface="+mn-ea"/>
                <a:cs typeface="Segoe UI" pitchFamily="34" charset="0"/>
              </a:defRPr>
            </a:lvl1pPr>
            <a:lvl2pPr marL="742931" indent="-285743" algn="l" defTabSz="-13872816" rtl="0" eaLnBrk="1" fontAlgn="base" hangingPunct="1">
              <a:spcBef>
                <a:spcPts val="300"/>
              </a:spcBef>
              <a:spcAft>
                <a:spcPct val="0"/>
              </a:spcAft>
              <a:buClrTx/>
              <a:buSzPct val="50000"/>
              <a:buFont typeface="Wingdings" pitchFamily="2" charset="2"/>
              <a:buChar char="o"/>
              <a:defRPr sz="1800" b="0">
                <a:solidFill>
                  <a:schemeClr val="tx1"/>
                </a:solidFill>
                <a:latin typeface="Calibri Light" pitchFamily="34" charset="0"/>
                <a:cs typeface="Segoe UI" pitchFamily="34" charset="0"/>
              </a:defRPr>
            </a:lvl2pPr>
            <a:lvl3pPr marL="1142972" indent="-228594" algn="l" defTabSz="-13872816" rtl="0" eaLnBrk="1" fontAlgn="base" hangingPunct="1">
              <a:spcBef>
                <a:spcPts val="300"/>
              </a:spcBef>
              <a:spcAft>
                <a:spcPct val="0"/>
              </a:spcAft>
              <a:buClrTx/>
              <a:buSzPct val="50000"/>
              <a:buFont typeface="Wingdings" pitchFamily="2" charset="2"/>
              <a:buChar char="o"/>
              <a:defRPr sz="1600" b="0">
                <a:solidFill>
                  <a:schemeClr val="tx1"/>
                </a:solidFill>
                <a:latin typeface="Calibri Light" pitchFamily="34" charset="0"/>
                <a:cs typeface="Segoe UI" pitchFamily="34" charset="0"/>
              </a:defRPr>
            </a:lvl3pPr>
            <a:lvl4pPr marL="1600160" indent="-228594" algn="l" defTabSz="-13872816" rtl="0" eaLnBrk="1" fontAlgn="base" hangingPunct="1">
              <a:spcBef>
                <a:spcPts val="300"/>
              </a:spcBef>
              <a:spcAft>
                <a:spcPct val="0"/>
              </a:spcAft>
              <a:buClrTx/>
              <a:buSzPct val="50000"/>
              <a:buFont typeface="Wingdings" pitchFamily="2" charset="2"/>
              <a:buChar char="o"/>
              <a:defRPr sz="1400" b="0">
                <a:solidFill>
                  <a:schemeClr val="tx1"/>
                </a:solidFill>
                <a:latin typeface="Calibri Light" pitchFamily="34" charset="0"/>
                <a:cs typeface="Segoe UI" pitchFamily="34" charset="0"/>
              </a:defRPr>
            </a:lvl4pPr>
            <a:lvl5pPr marL="2057348" indent="-228594" algn="l" defTabSz="-13872816" rtl="0" eaLnBrk="1" fontAlgn="base" hangingPunct="1">
              <a:spcBef>
                <a:spcPts val="300"/>
              </a:spcBef>
              <a:spcAft>
                <a:spcPct val="0"/>
              </a:spcAft>
              <a:buClrTx/>
              <a:buSzPct val="50000"/>
              <a:buFont typeface="Wingdings" pitchFamily="2" charset="2"/>
              <a:buChar char="o"/>
              <a:defRPr sz="1200" b="0">
                <a:solidFill>
                  <a:schemeClr val="tx1"/>
                </a:solidFill>
                <a:latin typeface="Calibri Light" pitchFamily="34" charset="0"/>
                <a:cs typeface="Segoe UI" pitchFamily="34" charset="0"/>
              </a:defRPr>
            </a:lvl5pPr>
            <a:lvl6pPr marL="2514537" indent="-228594" algn="l" eaLnBrk="1" fontAlgn="base" hangingPunct="1">
              <a:spcBef>
                <a:spcPct val="20000"/>
              </a:spcBef>
              <a:spcAft>
                <a:spcPct val="0"/>
              </a:spcAft>
              <a:buClr>
                <a:schemeClr val="accent1">
                  <a:alpha val="100000"/>
                </a:schemeClr>
              </a:buClr>
              <a:buFont typeface="Wingdings"/>
              <a:buChar char=""/>
              <a:defRPr sz="1400" b="1">
                <a:solidFill>
                  <a:schemeClr val="tx1">
                    <a:alpha val="100000"/>
                  </a:schemeClr>
                </a:solidFill>
                <a:latin typeface="+mn-lt"/>
              </a:defRPr>
            </a:lvl6pPr>
            <a:lvl7pPr marL="2971726" indent="-228594" algn="l" eaLnBrk="1" fontAlgn="base" hangingPunct="1">
              <a:spcBef>
                <a:spcPct val="20000"/>
              </a:spcBef>
              <a:spcAft>
                <a:spcPct val="0"/>
              </a:spcAft>
              <a:buClr>
                <a:schemeClr val="accent1">
                  <a:alpha val="100000"/>
                </a:schemeClr>
              </a:buClr>
              <a:buFont typeface="Wingdings"/>
              <a:buChar char=""/>
              <a:defRPr sz="1400" b="1">
                <a:solidFill>
                  <a:schemeClr val="tx1">
                    <a:alpha val="100000"/>
                  </a:schemeClr>
                </a:solidFill>
                <a:latin typeface="+mn-lt"/>
              </a:defRPr>
            </a:lvl7pPr>
            <a:lvl8pPr marL="3428915" indent="-228594" algn="l" eaLnBrk="1" fontAlgn="base" hangingPunct="1">
              <a:spcBef>
                <a:spcPct val="20000"/>
              </a:spcBef>
              <a:spcAft>
                <a:spcPct val="0"/>
              </a:spcAft>
              <a:buClr>
                <a:schemeClr val="accent1">
                  <a:alpha val="100000"/>
                </a:schemeClr>
              </a:buClr>
              <a:buFont typeface="Wingdings"/>
              <a:buChar char=""/>
              <a:defRPr sz="1400" b="1">
                <a:solidFill>
                  <a:schemeClr val="tx1">
                    <a:alpha val="100000"/>
                  </a:schemeClr>
                </a:solidFill>
                <a:latin typeface="+mn-lt"/>
              </a:defRPr>
            </a:lvl8pPr>
            <a:lvl9pPr marL="3886103" indent="-228594" algn="l" eaLnBrk="1" fontAlgn="base" hangingPunct="1">
              <a:spcBef>
                <a:spcPct val="20000"/>
              </a:spcBef>
              <a:spcAft>
                <a:spcPct val="0"/>
              </a:spcAft>
              <a:buClr>
                <a:schemeClr val="accent1">
                  <a:alpha val="100000"/>
                </a:schemeClr>
              </a:buClr>
              <a:buFont typeface="Wingdings"/>
              <a:buChar char=""/>
              <a:defRPr sz="1400" b="1">
                <a:solidFill>
                  <a:schemeClr val="tx1">
                    <a:alpha val="100000"/>
                  </a:schemeClr>
                </a:solidFill>
                <a:latin typeface="+mn-lt"/>
              </a:defRPr>
            </a:lvl9pPr>
          </a:lstStyle>
          <a:p>
            <a:endParaRPr lang="en-US" sz="2700" dirty="0">
              <a:latin typeface="Segoe UI Light" panose="020B0502040204020203" pitchFamily="34" charset="0"/>
              <a:cs typeface="Segoe UI Light" panose="020B0502040204020203" pitchFamily="34" charset="0"/>
            </a:endParaRPr>
          </a:p>
        </p:txBody>
      </p:sp>
      <p:pic>
        <p:nvPicPr>
          <p:cNvPr id="8" name="Picture 7" descr="A screenshot of a social media post&#10;&#10;Description automatically generated">
            <a:extLst>
              <a:ext uri="{FF2B5EF4-FFF2-40B4-BE49-F238E27FC236}">
                <a16:creationId xmlns:a16="http://schemas.microsoft.com/office/drawing/2014/main" id="{DDBDBE01-75AC-432F-8E9F-1F20B93A3D41}"/>
              </a:ext>
            </a:extLst>
          </p:cNvPr>
          <p:cNvPicPr>
            <a:picLocks noChangeAspect="1"/>
          </p:cNvPicPr>
          <p:nvPr/>
        </p:nvPicPr>
        <p:blipFill>
          <a:blip r:embed="rId2"/>
          <a:stretch>
            <a:fillRect/>
          </a:stretch>
        </p:blipFill>
        <p:spPr>
          <a:xfrm>
            <a:off x="372515" y="851800"/>
            <a:ext cx="11491594" cy="5384184"/>
          </a:xfrm>
          <a:prstGeom prst="rect">
            <a:avLst/>
          </a:prstGeom>
        </p:spPr>
      </p:pic>
      <p:sp>
        <p:nvSpPr>
          <p:cNvPr id="9" name="TextBox 8">
            <a:extLst>
              <a:ext uri="{FF2B5EF4-FFF2-40B4-BE49-F238E27FC236}">
                <a16:creationId xmlns:a16="http://schemas.microsoft.com/office/drawing/2014/main" id="{AC509586-0023-4716-8FC1-C789E9F29B83}"/>
              </a:ext>
            </a:extLst>
          </p:cNvPr>
          <p:cNvSpPr txBox="1"/>
          <p:nvPr/>
        </p:nvSpPr>
        <p:spPr>
          <a:xfrm>
            <a:off x="440273" y="4668199"/>
            <a:ext cx="3855933" cy="615522"/>
          </a:xfrm>
          <a:prstGeom prst="rect">
            <a:avLst/>
          </a:prstGeom>
          <a:solidFill>
            <a:srgbClr val="FFC000"/>
          </a:solidFill>
        </p:spPr>
        <p:txBody>
          <a:bodyPr wrap="square" lIns="179285" tIns="143428" rIns="179285" bIns="143428" rtlCol="0">
            <a:spAutoFit/>
          </a:bodyPr>
          <a:lstStyle/>
          <a:p>
            <a:pPr algn="ctr">
              <a:lnSpc>
                <a:spcPct val="90000"/>
              </a:lnSpc>
              <a:spcAft>
                <a:spcPts val="588"/>
              </a:spcAft>
            </a:pPr>
            <a:r>
              <a:rPr lang="en-US" sz="2353" dirty="0">
                <a:solidFill>
                  <a:schemeClr val="bg1"/>
                </a:solidFill>
              </a:rPr>
              <a:t>Compile Time Information</a:t>
            </a:r>
          </a:p>
        </p:txBody>
      </p:sp>
      <p:sp>
        <p:nvSpPr>
          <p:cNvPr id="10" name="TextBox 9">
            <a:extLst>
              <a:ext uri="{FF2B5EF4-FFF2-40B4-BE49-F238E27FC236}">
                <a16:creationId xmlns:a16="http://schemas.microsoft.com/office/drawing/2014/main" id="{68E2302A-3837-4C59-889E-EE6619C7304F}"/>
              </a:ext>
            </a:extLst>
          </p:cNvPr>
          <p:cNvSpPr txBox="1"/>
          <p:nvPr/>
        </p:nvSpPr>
        <p:spPr>
          <a:xfrm>
            <a:off x="440272" y="3814377"/>
            <a:ext cx="3855933" cy="615522"/>
          </a:xfrm>
          <a:prstGeom prst="rect">
            <a:avLst/>
          </a:prstGeom>
          <a:solidFill>
            <a:srgbClr val="0070C0"/>
          </a:solidFill>
        </p:spPr>
        <p:txBody>
          <a:bodyPr wrap="square" lIns="179285" tIns="143428" rIns="179285" bIns="143428" rtlCol="0">
            <a:spAutoFit/>
          </a:bodyPr>
          <a:lstStyle/>
          <a:p>
            <a:pPr algn="ctr">
              <a:lnSpc>
                <a:spcPct val="90000"/>
              </a:lnSpc>
              <a:spcAft>
                <a:spcPts val="588"/>
              </a:spcAft>
            </a:pPr>
            <a:r>
              <a:rPr lang="en-US" sz="2353" dirty="0">
                <a:solidFill>
                  <a:schemeClr val="bg1"/>
                </a:solidFill>
              </a:rPr>
              <a:t>Query Store Information</a:t>
            </a:r>
          </a:p>
        </p:txBody>
      </p:sp>
    </p:spTree>
    <p:extLst>
      <p:ext uri="{BB962C8B-B14F-4D97-AF65-F5344CB8AC3E}">
        <p14:creationId xmlns:p14="http://schemas.microsoft.com/office/powerpoint/2010/main" val="22338866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FDEDBD8-57A1-4E23-A54C-C8A603502C44}"/>
              </a:ext>
            </a:extLst>
          </p:cNvPr>
          <p:cNvSpPr>
            <a:spLocks noGrp="1"/>
          </p:cNvSpPr>
          <p:nvPr>
            <p:ph type="title"/>
          </p:nvPr>
        </p:nvSpPr>
        <p:spPr>
          <a:xfrm>
            <a:off x="609600" y="274638"/>
            <a:ext cx="10972800" cy="1143000"/>
          </a:xfrm>
        </p:spPr>
        <p:txBody>
          <a:bodyPr/>
          <a:lstStyle/>
          <a:p>
            <a:r>
              <a:rPr lang="en-US" dirty="0" err="1"/>
              <a:t>sys.query_store_query_text</a:t>
            </a:r>
            <a:endParaRPr lang="en-US" dirty="0"/>
          </a:p>
        </p:txBody>
      </p:sp>
      <p:sp>
        <p:nvSpPr>
          <p:cNvPr id="11" name="Text Placeholder 5">
            <a:extLst>
              <a:ext uri="{FF2B5EF4-FFF2-40B4-BE49-F238E27FC236}">
                <a16:creationId xmlns:a16="http://schemas.microsoft.com/office/drawing/2014/main" id="{3328367A-56E1-4572-BC77-63AC4C3816D2}"/>
              </a:ext>
            </a:extLst>
          </p:cNvPr>
          <p:cNvSpPr txBox="1">
            <a:spLocks/>
          </p:cNvSpPr>
          <p:nvPr/>
        </p:nvSpPr>
        <p:spPr bwMode="auto">
          <a:xfrm>
            <a:off x="1" y="3055490"/>
            <a:ext cx="11819484" cy="2133297"/>
          </a:xfrm>
          <a:prstGeom prst="rect">
            <a:avLst/>
          </a:prstGeom>
          <a:noFill/>
          <a:ln w="9525">
            <a:noFill/>
            <a:miter lim="800000"/>
            <a:headEnd/>
            <a:tailEnd/>
          </a:ln>
        </p:spPr>
        <p:txBody>
          <a:bodyPr vert="horz" wrap="square" lIns="121900" tIns="60951" rIns="121900" bIns="60951" numCol="1" rtlCol="0" anchor="t" anchorCtr="0" compatLnSpc="1">
            <a:prstTxWarp prst="textNoShape">
              <a:avLst/>
            </a:prstTxWarp>
          </a:bodyPr>
          <a:lstStyle>
            <a:lvl1pPr marL="342892" indent="-342892" algn="l" defTabSz="-13872816" rtl="0" eaLnBrk="1" fontAlgn="base" hangingPunct="1">
              <a:spcBef>
                <a:spcPts val="300"/>
              </a:spcBef>
              <a:spcAft>
                <a:spcPct val="0"/>
              </a:spcAft>
              <a:buClrTx/>
              <a:buFont typeface="Wingdings" pitchFamily="2" charset="2"/>
              <a:buChar char="§"/>
              <a:defRPr sz="2000" b="1">
                <a:solidFill>
                  <a:schemeClr val="tx1"/>
                </a:solidFill>
                <a:latin typeface="Calibri" pitchFamily="34" charset="0"/>
                <a:ea typeface="+mn-ea"/>
                <a:cs typeface="Segoe UI" pitchFamily="34" charset="0"/>
              </a:defRPr>
            </a:lvl1pPr>
            <a:lvl2pPr marL="742931" indent="-285743" algn="l" defTabSz="-13872816" rtl="0" eaLnBrk="1" fontAlgn="base" hangingPunct="1">
              <a:spcBef>
                <a:spcPts val="300"/>
              </a:spcBef>
              <a:spcAft>
                <a:spcPct val="0"/>
              </a:spcAft>
              <a:buClrTx/>
              <a:buSzPct val="50000"/>
              <a:buFont typeface="Wingdings" pitchFamily="2" charset="2"/>
              <a:buChar char="o"/>
              <a:defRPr sz="1800" b="0">
                <a:solidFill>
                  <a:schemeClr val="tx1"/>
                </a:solidFill>
                <a:latin typeface="Calibri Light" pitchFamily="34" charset="0"/>
                <a:cs typeface="Segoe UI" pitchFamily="34" charset="0"/>
              </a:defRPr>
            </a:lvl2pPr>
            <a:lvl3pPr marL="1142972" indent="-228594" algn="l" defTabSz="-13872816" rtl="0" eaLnBrk="1" fontAlgn="base" hangingPunct="1">
              <a:spcBef>
                <a:spcPts val="300"/>
              </a:spcBef>
              <a:spcAft>
                <a:spcPct val="0"/>
              </a:spcAft>
              <a:buClrTx/>
              <a:buSzPct val="50000"/>
              <a:buFont typeface="Wingdings" pitchFamily="2" charset="2"/>
              <a:buChar char="o"/>
              <a:defRPr sz="1600" b="0">
                <a:solidFill>
                  <a:schemeClr val="tx1"/>
                </a:solidFill>
                <a:latin typeface="Calibri Light" pitchFamily="34" charset="0"/>
                <a:cs typeface="Segoe UI" pitchFamily="34" charset="0"/>
              </a:defRPr>
            </a:lvl3pPr>
            <a:lvl4pPr marL="1600160" indent="-228594" algn="l" defTabSz="-13872816" rtl="0" eaLnBrk="1" fontAlgn="base" hangingPunct="1">
              <a:spcBef>
                <a:spcPts val="300"/>
              </a:spcBef>
              <a:spcAft>
                <a:spcPct val="0"/>
              </a:spcAft>
              <a:buClrTx/>
              <a:buSzPct val="50000"/>
              <a:buFont typeface="Wingdings" pitchFamily="2" charset="2"/>
              <a:buChar char="o"/>
              <a:defRPr sz="1400" b="0">
                <a:solidFill>
                  <a:schemeClr val="tx1"/>
                </a:solidFill>
                <a:latin typeface="Calibri Light" pitchFamily="34" charset="0"/>
                <a:cs typeface="Segoe UI" pitchFamily="34" charset="0"/>
              </a:defRPr>
            </a:lvl4pPr>
            <a:lvl5pPr marL="2057348" indent="-228594" algn="l" defTabSz="-13872816" rtl="0" eaLnBrk="1" fontAlgn="base" hangingPunct="1">
              <a:spcBef>
                <a:spcPts val="300"/>
              </a:spcBef>
              <a:spcAft>
                <a:spcPct val="0"/>
              </a:spcAft>
              <a:buClrTx/>
              <a:buSzPct val="50000"/>
              <a:buFont typeface="Wingdings" pitchFamily="2" charset="2"/>
              <a:buChar char="o"/>
              <a:defRPr sz="1200" b="0">
                <a:solidFill>
                  <a:schemeClr val="tx1"/>
                </a:solidFill>
                <a:latin typeface="Calibri Light" pitchFamily="34" charset="0"/>
                <a:cs typeface="Segoe UI" pitchFamily="34" charset="0"/>
              </a:defRPr>
            </a:lvl5pPr>
            <a:lvl6pPr marL="2514537" indent="-228594" algn="l" eaLnBrk="1" fontAlgn="base" hangingPunct="1">
              <a:spcBef>
                <a:spcPct val="20000"/>
              </a:spcBef>
              <a:spcAft>
                <a:spcPct val="0"/>
              </a:spcAft>
              <a:buClr>
                <a:schemeClr val="accent1">
                  <a:alpha val="100000"/>
                </a:schemeClr>
              </a:buClr>
              <a:buFont typeface="Wingdings"/>
              <a:buChar char=""/>
              <a:defRPr sz="1400" b="1">
                <a:solidFill>
                  <a:schemeClr val="tx1">
                    <a:alpha val="100000"/>
                  </a:schemeClr>
                </a:solidFill>
                <a:latin typeface="+mn-lt"/>
              </a:defRPr>
            </a:lvl6pPr>
            <a:lvl7pPr marL="2971726" indent="-228594" algn="l" eaLnBrk="1" fontAlgn="base" hangingPunct="1">
              <a:spcBef>
                <a:spcPct val="20000"/>
              </a:spcBef>
              <a:spcAft>
                <a:spcPct val="0"/>
              </a:spcAft>
              <a:buClr>
                <a:schemeClr val="accent1">
                  <a:alpha val="100000"/>
                </a:schemeClr>
              </a:buClr>
              <a:buFont typeface="Wingdings"/>
              <a:buChar char=""/>
              <a:defRPr sz="1400" b="1">
                <a:solidFill>
                  <a:schemeClr val="tx1">
                    <a:alpha val="100000"/>
                  </a:schemeClr>
                </a:solidFill>
                <a:latin typeface="+mn-lt"/>
              </a:defRPr>
            </a:lvl7pPr>
            <a:lvl8pPr marL="3428915" indent="-228594" algn="l" eaLnBrk="1" fontAlgn="base" hangingPunct="1">
              <a:spcBef>
                <a:spcPct val="20000"/>
              </a:spcBef>
              <a:spcAft>
                <a:spcPct val="0"/>
              </a:spcAft>
              <a:buClr>
                <a:schemeClr val="accent1">
                  <a:alpha val="100000"/>
                </a:schemeClr>
              </a:buClr>
              <a:buFont typeface="Wingdings"/>
              <a:buChar char=""/>
              <a:defRPr sz="1400" b="1">
                <a:solidFill>
                  <a:schemeClr val="tx1">
                    <a:alpha val="100000"/>
                  </a:schemeClr>
                </a:solidFill>
                <a:latin typeface="+mn-lt"/>
              </a:defRPr>
            </a:lvl8pPr>
            <a:lvl9pPr marL="3886103" indent="-228594" algn="l" eaLnBrk="1" fontAlgn="base" hangingPunct="1">
              <a:spcBef>
                <a:spcPct val="20000"/>
              </a:spcBef>
              <a:spcAft>
                <a:spcPct val="0"/>
              </a:spcAft>
              <a:buClr>
                <a:schemeClr val="accent1">
                  <a:alpha val="100000"/>
                </a:schemeClr>
              </a:buClr>
              <a:buFont typeface="Wingdings"/>
              <a:buChar char=""/>
              <a:defRPr sz="1400" b="1">
                <a:solidFill>
                  <a:schemeClr val="tx1">
                    <a:alpha val="100000"/>
                  </a:schemeClr>
                </a:solidFill>
                <a:latin typeface="+mn-lt"/>
              </a:defRPr>
            </a:lvl9pPr>
          </a:lstStyle>
          <a:p>
            <a:endParaRPr lang="en-US" sz="2700" dirty="0">
              <a:latin typeface="Segoe UI Light" panose="020B0502040204020203" pitchFamily="34" charset="0"/>
              <a:cs typeface="Segoe UI Light" panose="020B0502040204020203" pitchFamily="34" charset="0"/>
            </a:endParaRPr>
          </a:p>
        </p:txBody>
      </p:sp>
      <p:sp>
        <p:nvSpPr>
          <p:cNvPr id="12" name="Text Placeholder 4">
            <a:extLst>
              <a:ext uri="{FF2B5EF4-FFF2-40B4-BE49-F238E27FC236}">
                <a16:creationId xmlns:a16="http://schemas.microsoft.com/office/drawing/2014/main" id="{92B92574-FE27-4C02-A310-C8301AE07257}"/>
              </a:ext>
            </a:extLst>
          </p:cNvPr>
          <p:cNvSpPr txBox="1">
            <a:spLocks/>
          </p:cNvSpPr>
          <p:nvPr/>
        </p:nvSpPr>
        <p:spPr>
          <a:xfrm>
            <a:off x="5760581" y="1553176"/>
            <a:ext cx="5813186" cy="2400317"/>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solidFill>
                  <a:srgbClr val="000000"/>
                </a:soli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solidFill>
                  <a:srgbClr val="000000"/>
                </a:soli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solidFill>
                  <a:srgbClr val="000000"/>
                </a:soli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rgbClr val="000000"/>
                </a:soli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600" dirty="0"/>
              <a:t>Presents the unique query text that is executed against the database. </a:t>
            </a:r>
          </a:p>
          <a:p>
            <a:pPr marL="0" indent="0">
              <a:buNone/>
            </a:pPr>
            <a:endParaRPr lang="en-US" sz="3600" dirty="0"/>
          </a:p>
          <a:p>
            <a:pPr marL="0" indent="0">
              <a:buNone/>
            </a:pPr>
            <a:r>
              <a:rPr lang="en-US" sz="3600" dirty="0"/>
              <a:t>Every statement in a batch generates a separate query text entry.</a:t>
            </a:r>
          </a:p>
          <a:p>
            <a:endParaRPr lang="en-US" sz="3921" dirty="0"/>
          </a:p>
        </p:txBody>
      </p:sp>
      <p:pic>
        <p:nvPicPr>
          <p:cNvPr id="13" name="Picture 12">
            <a:extLst>
              <a:ext uri="{FF2B5EF4-FFF2-40B4-BE49-F238E27FC236}">
                <a16:creationId xmlns:a16="http://schemas.microsoft.com/office/drawing/2014/main" id="{6EB15E30-922B-4D2D-BE69-A1C82165D50F}"/>
              </a:ext>
            </a:extLst>
          </p:cNvPr>
          <p:cNvPicPr>
            <a:picLocks noChangeAspect="1"/>
          </p:cNvPicPr>
          <p:nvPr/>
        </p:nvPicPr>
        <p:blipFill>
          <a:blip r:embed="rId2"/>
          <a:stretch>
            <a:fillRect/>
          </a:stretch>
        </p:blipFill>
        <p:spPr>
          <a:xfrm>
            <a:off x="355572" y="2443595"/>
            <a:ext cx="5317472" cy="1970811"/>
          </a:xfrm>
          <a:prstGeom prst="rect">
            <a:avLst/>
          </a:prstGeom>
        </p:spPr>
      </p:pic>
    </p:spTree>
    <p:extLst>
      <p:ext uri="{BB962C8B-B14F-4D97-AF65-F5344CB8AC3E}">
        <p14:creationId xmlns:p14="http://schemas.microsoft.com/office/powerpoint/2010/main" val="14915252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72ED843-5A1B-4DAC-9648-7313D2F0EF97}"/>
              </a:ext>
            </a:extLst>
          </p:cNvPr>
          <p:cNvSpPr>
            <a:spLocks noGrp="1"/>
          </p:cNvSpPr>
          <p:nvPr>
            <p:ph type="title"/>
          </p:nvPr>
        </p:nvSpPr>
        <p:spPr>
          <a:xfrm>
            <a:off x="614912" y="3628389"/>
            <a:ext cx="6276531" cy="1793104"/>
          </a:xfrm>
        </p:spPr>
        <p:txBody>
          <a:bodyPr/>
          <a:lstStyle/>
          <a:p>
            <a:r>
              <a:rPr lang="en-US" dirty="0"/>
              <a:t>Lesson 1</a:t>
            </a:r>
            <a:br>
              <a:rPr lang="en-US" dirty="0"/>
            </a:br>
            <a:br>
              <a:rPr lang="en-US" dirty="0"/>
            </a:br>
            <a:r>
              <a:rPr lang="en-US" dirty="0"/>
              <a:t>Introduction to the </a:t>
            </a:r>
            <a:br>
              <a:rPr lang="en-US" dirty="0"/>
            </a:br>
            <a:r>
              <a:rPr lang="en-US" dirty="0"/>
              <a:t>Query Store</a:t>
            </a:r>
            <a:br>
              <a:rPr lang="en-US" dirty="0"/>
            </a:br>
            <a:br>
              <a:rPr lang="en-US" dirty="0"/>
            </a:br>
            <a:br>
              <a:rPr lang="en-US" dirty="0"/>
            </a:br>
            <a:br>
              <a:rPr lang="en-US" dirty="0"/>
            </a:br>
            <a:endParaRPr lang="en-US" dirty="0"/>
          </a:p>
        </p:txBody>
      </p:sp>
    </p:spTree>
    <p:extLst>
      <p:ext uri="{BB962C8B-B14F-4D97-AF65-F5344CB8AC3E}">
        <p14:creationId xmlns:p14="http://schemas.microsoft.com/office/powerpoint/2010/main" val="41035872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FDEDBD8-57A1-4E23-A54C-C8A603502C44}"/>
              </a:ext>
            </a:extLst>
          </p:cNvPr>
          <p:cNvSpPr>
            <a:spLocks noGrp="1"/>
          </p:cNvSpPr>
          <p:nvPr>
            <p:ph type="title"/>
          </p:nvPr>
        </p:nvSpPr>
        <p:spPr>
          <a:xfrm>
            <a:off x="609600" y="274638"/>
            <a:ext cx="10972800" cy="1143000"/>
          </a:xfrm>
        </p:spPr>
        <p:txBody>
          <a:bodyPr/>
          <a:lstStyle/>
          <a:p>
            <a:r>
              <a:rPr lang="en-US" dirty="0" err="1"/>
              <a:t>sys.query_store_query</a:t>
            </a:r>
            <a:endParaRPr lang="en-US" dirty="0"/>
          </a:p>
        </p:txBody>
      </p:sp>
      <p:sp>
        <p:nvSpPr>
          <p:cNvPr id="11" name="Text Placeholder 5">
            <a:extLst>
              <a:ext uri="{FF2B5EF4-FFF2-40B4-BE49-F238E27FC236}">
                <a16:creationId xmlns:a16="http://schemas.microsoft.com/office/drawing/2014/main" id="{3328367A-56E1-4572-BC77-63AC4C3816D2}"/>
              </a:ext>
            </a:extLst>
          </p:cNvPr>
          <p:cNvSpPr txBox="1">
            <a:spLocks/>
          </p:cNvSpPr>
          <p:nvPr/>
        </p:nvSpPr>
        <p:spPr bwMode="auto">
          <a:xfrm>
            <a:off x="1" y="3055490"/>
            <a:ext cx="11819484" cy="2133297"/>
          </a:xfrm>
          <a:prstGeom prst="rect">
            <a:avLst/>
          </a:prstGeom>
          <a:noFill/>
          <a:ln w="9525">
            <a:noFill/>
            <a:miter lim="800000"/>
            <a:headEnd/>
            <a:tailEnd/>
          </a:ln>
        </p:spPr>
        <p:txBody>
          <a:bodyPr vert="horz" wrap="square" lIns="121900" tIns="60951" rIns="121900" bIns="60951" numCol="1" rtlCol="0" anchor="t" anchorCtr="0" compatLnSpc="1">
            <a:prstTxWarp prst="textNoShape">
              <a:avLst/>
            </a:prstTxWarp>
          </a:bodyPr>
          <a:lstStyle>
            <a:lvl1pPr marL="342892" indent="-342892" algn="l" defTabSz="-13872816" rtl="0" eaLnBrk="1" fontAlgn="base" hangingPunct="1">
              <a:spcBef>
                <a:spcPts val="300"/>
              </a:spcBef>
              <a:spcAft>
                <a:spcPct val="0"/>
              </a:spcAft>
              <a:buClrTx/>
              <a:buFont typeface="Wingdings" pitchFamily="2" charset="2"/>
              <a:buChar char="§"/>
              <a:defRPr sz="2000" b="1">
                <a:solidFill>
                  <a:schemeClr val="tx1"/>
                </a:solidFill>
                <a:latin typeface="Calibri" pitchFamily="34" charset="0"/>
                <a:ea typeface="+mn-ea"/>
                <a:cs typeface="Segoe UI" pitchFamily="34" charset="0"/>
              </a:defRPr>
            </a:lvl1pPr>
            <a:lvl2pPr marL="742931" indent="-285743" algn="l" defTabSz="-13872816" rtl="0" eaLnBrk="1" fontAlgn="base" hangingPunct="1">
              <a:spcBef>
                <a:spcPts val="300"/>
              </a:spcBef>
              <a:spcAft>
                <a:spcPct val="0"/>
              </a:spcAft>
              <a:buClrTx/>
              <a:buSzPct val="50000"/>
              <a:buFont typeface="Wingdings" pitchFamily="2" charset="2"/>
              <a:buChar char="o"/>
              <a:defRPr sz="1800" b="0">
                <a:solidFill>
                  <a:schemeClr val="tx1"/>
                </a:solidFill>
                <a:latin typeface="Calibri Light" pitchFamily="34" charset="0"/>
                <a:cs typeface="Segoe UI" pitchFamily="34" charset="0"/>
              </a:defRPr>
            </a:lvl2pPr>
            <a:lvl3pPr marL="1142972" indent="-228594" algn="l" defTabSz="-13872816" rtl="0" eaLnBrk="1" fontAlgn="base" hangingPunct="1">
              <a:spcBef>
                <a:spcPts val="300"/>
              </a:spcBef>
              <a:spcAft>
                <a:spcPct val="0"/>
              </a:spcAft>
              <a:buClrTx/>
              <a:buSzPct val="50000"/>
              <a:buFont typeface="Wingdings" pitchFamily="2" charset="2"/>
              <a:buChar char="o"/>
              <a:defRPr sz="1600" b="0">
                <a:solidFill>
                  <a:schemeClr val="tx1"/>
                </a:solidFill>
                <a:latin typeface="Calibri Light" pitchFamily="34" charset="0"/>
                <a:cs typeface="Segoe UI" pitchFamily="34" charset="0"/>
              </a:defRPr>
            </a:lvl3pPr>
            <a:lvl4pPr marL="1600160" indent="-228594" algn="l" defTabSz="-13872816" rtl="0" eaLnBrk="1" fontAlgn="base" hangingPunct="1">
              <a:spcBef>
                <a:spcPts val="300"/>
              </a:spcBef>
              <a:spcAft>
                <a:spcPct val="0"/>
              </a:spcAft>
              <a:buClrTx/>
              <a:buSzPct val="50000"/>
              <a:buFont typeface="Wingdings" pitchFamily="2" charset="2"/>
              <a:buChar char="o"/>
              <a:defRPr sz="1400" b="0">
                <a:solidFill>
                  <a:schemeClr val="tx1"/>
                </a:solidFill>
                <a:latin typeface="Calibri Light" pitchFamily="34" charset="0"/>
                <a:cs typeface="Segoe UI" pitchFamily="34" charset="0"/>
              </a:defRPr>
            </a:lvl4pPr>
            <a:lvl5pPr marL="2057348" indent="-228594" algn="l" defTabSz="-13872816" rtl="0" eaLnBrk="1" fontAlgn="base" hangingPunct="1">
              <a:spcBef>
                <a:spcPts val="300"/>
              </a:spcBef>
              <a:spcAft>
                <a:spcPct val="0"/>
              </a:spcAft>
              <a:buClrTx/>
              <a:buSzPct val="50000"/>
              <a:buFont typeface="Wingdings" pitchFamily="2" charset="2"/>
              <a:buChar char="o"/>
              <a:defRPr sz="1200" b="0">
                <a:solidFill>
                  <a:schemeClr val="tx1"/>
                </a:solidFill>
                <a:latin typeface="Calibri Light" pitchFamily="34" charset="0"/>
                <a:cs typeface="Segoe UI" pitchFamily="34" charset="0"/>
              </a:defRPr>
            </a:lvl5pPr>
            <a:lvl6pPr marL="2514537" indent="-228594" algn="l" eaLnBrk="1" fontAlgn="base" hangingPunct="1">
              <a:spcBef>
                <a:spcPct val="20000"/>
              </a:spcBef>
              <a:spcAft>
                <a:spcPct val="0"/>
              </a:spcAft>
              <a:buClr>
                <a:schemeClr val="accent1">
                  <a:alpha val="100000"/>
                </a:schemeClr>
              </a:buClr>
              <a:buFont typeface="Wingdings"/>
              <a:buChar char=""/>
              <a:defRPr sz="1400" b="1">
                <a:solidFill>
                  <a:schemeClr val="tx1">
                    <a:alpha val="100000"/>
                  </a:schemeClr>
                </a:solidFill>
                <a:latin typeface="+mn-lt"/>
              </a:defRPr>
            </a:lvl6pPr>
            <a:lvl7pPr marL="2971726" indent="-228594" algn="l" eaLnBrk="1" fontAlgn="base" hangingPunct="1">
              <a:spcBef>
                <a:spcPct val="20000"/>
              </a:spcBef>
              <a:spcAft>
                <a:spcPct val="0"/>
              </a:spcAft>
              <a:buClr>
                <a:schemeClr val="accent1">
                  <a:alpha val="100000"/>
                </a:schemeClr>
              </a:buClr>
              <a:buFont typeface="Wingdings"/>
              <a:buChar char=""/>
              <a:defRPr sz="1400" b="1">
                <a:solidFill>
                  <a:schemeClr val="tx1">
                    <a:alpha val="100000"/>
                  </a:schemeClr>
                </a:solidFill>
                <a:latin typeface="+mn-lt"/>
              </a:defRPr>
            </a:lvl7pPr>
            <a:lvl8pPr marL="3428915" indent="-228594" algn="l" eaLnBrk="1" fontAlgn="base" hangingPunct="1">
              <a:spcBef>
                <a:spcPct val="20000"/>
              </a:spcBef>
              <a:spcAft>
                <a:spcPct val="0"/>
              </a:spcAft>
              <a:buClr>
                <a:schemeClr val="accent1">
                  <a:alpha val="100000"/>
                </a:schemeClr>
              </a:buClr>
              <a:buFont typeface="Wingdings"/>
              <a:buChar char=""/>
              <a:defRPr sz="1400" b="1">
                <a:solidFill>
                  <a:schemeClr val="tx1">
                    <a:alpha val="100000"/>
                  </a:schemeClr>
                </a:solidFill>
                <a:latin typeface="+mn-lt"/>
              </a:defRPr>
            </a:lvl8pPr>
            <a:lvl9pPr marL="3886103" indent="-228594" algn="l" eaLnBrk="1" fontAlgn="base" hangingPunct="1">
              <a:spcBef>
                <a:spcPct val="20000"/>
              </a:spcBef>
              <a:spcAft>
                <a:spcPct val="0"/>
              </a:spcAft>
              <a:buClr>
                <a:schemeClr val="accent1">
                  <a:alpha val="100000"/>
                </a:schemeClr>
              </a:buClr>
              <a:buFont typeface="Wingdings"/>
              <a:buChar char=""/>
              <a:defRPr sz="1400" b="1">
                <a:solidFill>
                  <a:schemeClr val="tx1">
                    <a:alpha val="100000"/>
                  </a:schemeClr>
                </a:solidFill>
                <a:latin typeface="+mn-lt"/>
              </a:defRPr>
            </a:lvl9pPr>
          </a:lstStyle>
          <a:p>
            <a:endParaRPr lang="en-US" sz="2700" dirty="0">
              <a:latin typeface="Segoe UI Light" panose="020B0502040204020203" pitchFamily="34" charset="0"/>
              <a:cs typeface="Segoe UI Light" panose="020B0502040204020203" pitchFamily="34" charset="0"/>
            </a:endParaRPr>
          </a:p>
        </p:txBody>
      </p:sp>
      <p:sp>
        <p:nvSpPr>
          <p:cNvPr id="9" name="Text Placeholder 4">
            <a:extLst>
              <a:ext uri="{FF2B5EF4-FFF2-40B4-BE49-F238E27FC236}">
                <a16:creationId xmlns:a16="http://schemas.microsoft.com/office/drawing/2014/main" id="{6E0A332F-AEA7-4C34-BD53-C32F80194A51}"/>
              </a:ext>
            </a:extLst>
          </p:cNvPr>
          <p:cNvSpPr txBox="1">
            <a:spLocks/>
          </p:cNvSpPr>
          <p:nvPr/>
        </p:nvSpPr>
        <p:spPr>
          <a:xfrm>
            <a:off x="5995700" y="846138"/>
            <a:ext cx="5514378" cy="2400317"/>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solidFill>
                  <a:srgbClr val="000000"/>
                </a:soli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solidFill>
                  <a:srgbClr val="000000"/>
                </a:soli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solidFill>
                  <a:srgbClr val="000000"/>
                </a:soli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rgbClr val="000000"/>
                </a:soli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600" dirty="0"/>
              <a:t>Presents the query entries that are tracked and forced separately in the Query Store. </a:t>
            </a:r>
          </a:p>
          <a:p>
            <a:pPr marL="0" indent="0">
              <a:buNone/>
            </a:pPr>
            <a:endParaRPr lang="en-US" sz="3600" dirty="0"/>
          </a:p>
          <a:p>
            <a:pPr marL="0" indent="0">
              <a:buNone/>
            </a:pPr>
            <a:r>
              <a:rPr lang="en-US" sz="3600" dirty="0"/>
              <a:t>A single query text can produce multiple query entries that are executed under different context settings.</a:t>
            </a:r>
          </a:p>
          <a:p>
            <a:endParaRPr lang="en-US" sz="3921" dirty="0"/>
          </a:p>
        </p:txBody>
      </p:sp>
      <p:pic>
        <p:nvPicPr>
          <p:cNvPr id="10" name="Picture 9">
            <a:extLst>
              <a:ext uri="{FF2B5EF4-FFF2-40B4-BE49-F238E27FC236}">
                <a16:creationId xmlns:a16="http://schemas.microsoft.com/office/drawing/2014/main" id="{BCF1A495-94AD-4D25-9033-A8E4C080BB58}"/>
              </a:ext>
            </a:extLst>
          </p:cNvPr>
          <p:cNvPicPr>
            <a:picLocks noChangeAspect="1"/>
          </p:cNvPicPr>
          <p:nvPr/>
        </p:nvPicPr>
        <p:blipFill>
          <a:blip r:embed="rId2"/>
          <a:stretch>
            <a:fillRect/>
          </a:stretch>
        </p:blipFill>
        <p:spPr>
          <a:xfrm>
            <a:off x="681922" y="962316"/>
            <a:ext cx="4231182" cy="5327672"/>
          </a:xfrm>
          <a:prstGeom prst="rect">
            <a:avLst/>
          </a:prstGeom>
        </p:spPr>
      </p:pic>
    </p:spTree>
    <p:extLst>
      <p:ext uri="{BB962C8B-B14F-4D97-AF65-F5344CB8AC3E}">
        <p14:creationId xmlns:p14="http://schemas.microsoft.com/office/powerpoint/2010/main" val="19513707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FDEDBD8-57A1-4E23-A54C-C8A603502C44}"/>
              </a:ext>
            </a:extLst>
          </p:cNvPr>
          <p:cNvSpPr>
            <a:spLocks noGrp="1"/>
          </p:cNvSpPr>
          <p:nvPr>
            <p:ph type="title"/>
          </p:nvPr>
        </p:nvSpPr>
        <p:spPr>
          <a:xfrm>
            <a:off x="609600" y="274638"/>
            <a:ext cx="10972800" cy="1143000"/>
          </a:xfrm>
        </p:spPr>
        <p:txBody>
          <a:bodyPr/>
          <a:lstStyle/>
          <a:p>
            <a:r>
              <a:rPr lang="en-US" dirty="0" err="1"/>
              <a:t>sys.query_store_plan</a:t>
            </a:r>
            <a:endParaRPr lang="en-US" dirty="0"/>
          </a:p>
        </p:txBody>
      </p:sp>
      <p:sp>
        <p:nvSpPr>
          <p:cNvPr id="8" name="Text Placeholder 4">
            <a:extLst>
              <a:ext uri="{FF2B5EF4-FFF2-40B4-BE49-F238E27FC236}">
                <a16:creationId xmlns:a16="http://schemas.microsoft.com/office/drawing/2014/main" id="{753C8EC8-544C-46BB-B7D2-C947E79EF36C}"/>
              </a:ext>
            </a:extLst>
          </p:cNvPr>
          <p:cNvSpPr txBox="1">
            <a:spLocks/>
          </p:cNvSpPr>
          <p:nvPr/>
        </p:nvSpPr>
        <p:spPr>
          <a:xfrm>
            <a:off x="6165506" y="2323191"/>
            <a:ext cx="5514378" cy="2400317"/>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solidFill>
                  <a:srgbClr val="000000"/>
                </a:soli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solidFill>
                  <a:srgbClr val="000000"/>
                </a:soli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solidFill>
                  <a:srgbClr val="000000"/>
                </a:soli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rgbClr val="000000"/>
                </a:soli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600" dirty="0"/>
              <a:t>Presents the estimated plan for the query with the compile time statistics. </a:t>
            </a:r>
          </a:p>
          <a:p>
            <a:endParaRPr lang="en-US" sz="3921" dirty="0"/>
          </a:p>
        </p:txBody>
      </p:sp>
      <p:pic>
        <p:nvPicPr>
          <p:cNvPr id="12" name="Picture 11">
            <a:extLst>
              <a:ext uri="{FF2B5EF4-FFF2-40B4-BE49-F238E27FC236}">
                <a16:creationId xmlns:a16="http://schemas.microsoft.com/office/drawing/2014/main" id="{9E64DB9A-7FF2-4124-8287-2FC5181BB758}"/>
              </a:ext>
            </a:extLst>
          </p:cNvPr>
          <p:cNvPicPr>
            <a:picLocks noChangeAspect="1"/>
          </p:cNvPicPr>
          <p:nvPr/>
        </p:nvPicPr>
        <p:blipFill>
          <a:blip r:embed="rId2"/>
          <a:stretch>
            <a:fillRect/>
          </a:stretch>
        </p:blipFill>
        <p:spPr>
          <a:xfrm>
            <a:off x="792153" y="957148"/>
            <a:ext cx="4668879" cy="5257158"/>
          </a:xfrm>
          <a:prstGeom prst="rect">
            <a:avLst/>
          </a:prstGeom>
        </p:spPr>
      </p:pic>
    </p:spTree>
    <p:extLst>
      <p:ext uri="{BB962C8B-B14F-4D97-AF65-F5344CB8AC3E}">
        <p14:creationId xmlns:p14="http://schemas.microsoft.com/office/powerpoint/2010/main" val="12924796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FDEDBD8-57A1-4E23-A54C-C8A603502C44}"/>
              </a:ext>
            </a:extLst>
          </p:cNvPr>
          <p:cNvSpPr>
            <a:spLocks noGrp="1"/>
          </p:cNvSpPr>
          <p:nvPr>
            <p:ph type="title"/>
          </p:nvPr>
        </p:nvSpPr>
        <p:spPr>
          <a:xfrm>
            <a:off x="609600" y="274638"/>
            <a:ext cx="10972800" cy="1143000"/>
          </a:xfrm>
        </p:spPr>
        <p:txBody>
          <a:bodyPr/>
          <a:lstStyle/>
          <a:p>
            <a:r>
              <a:rPr lang="en-US" dirty="0" err="1"/>
              <a:t>sys.query_context_settings</a:t>
            </a:r>
            <a:endParaRPr lang="en-US" dirty="0"/>
          </a:p>
        </p:txBody>
      </p:sp>
      <p:sp>
        <p:nvSpPr>
          <p:cNvPr id="6" name="Text Placeholder 4">
            <a:extLst>
              <a:ext uri="{FF2B5EF4-FFF2-40B4-BE49-F238E27FC236}">
                <a16:creationId xmlns:a16="http://schemas.microsoft.com/office/drawing/2014/main" id="{D1955160-4EFE-4547-89B5-53A323B832FD}"/>
              </a:ext>
            </a:extLst>
          </p:cNvPr>
          <p:cNvSpPr txBox="1">
            <a:spLocks/>
          </p:cNvSpPr>
          <p:nvPr/>
        </p:nvSpPr>
        <p:spPr>
          <a:xfrm>
            <a:off x="6010966" y="1855331"/>
            <a:ext cx="5514378" cy="2400317"/>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solidFill>
                  <a:srgbClr val="000000"/>
                </a:soli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solidFill>
                  <a:srgbClr val="000000"/>
                </a:soli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solidFill>
                  <a:srgbClr val="000000"/>
                </a:soli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rgbClr val="000000"/>
                </a:soli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600" dirty="0"/>
              <a:t>Presents the unique combinations of settings that affect a plan under which queries are executed. </a:t>
            </a:r>
          </a:p>
          <a:p>
            <a:endParaRPr lang="en-US" sz="3921" dirty="0"/>
          </a:p>
        </p:txBody>
      </p:sp>
      <p:pic>
        <p:nvPicPr>
          <p:cNvPr id="7" name="Picture 6">
            <a:extLst>
              <a:ext uri="{FF2B5EF4-FFF2-40B4-BE49-F238E27FC236}">
                <a16:creationId xmlns:a16="http://schemas.microsoft.com/office/drawing/2014/main" id="{1885E826-D58A-4CE7-A817-04EC649F5ED7}"/>
              </a:ext>
            </a:extLst>
          </p:cNvPr>
          <p:cNvPicPr>
            <a:picLocks noChangeAspect="1"/>
          </p:cNvPicPr>
          <p:nvPr/>
        </p:nvPicPr>
        <p:blipFill>
          <a:blip r:embed="rId2"/>
          <a:stretch>
            <a:fillRect/>
          </a:stretch>
        </p:blipFill>
        <p:spPr>
          <a:xfrm>
            <a:off x="941557" y="1687418"/>
            <a:ext cx="4559979" cy="3483164"/>
          </a:xfrm>
          <a:prstGeom prst="rect">
            <a:avLst/>
          </a:prstGeom>
        </p:spPr>
      </p:pic>
    </p:spTree>
    <p:extLst>
      <p:ext uri="{BB962C8B-B14F-4D97-AF65-F5344CB8AC3E}">
        <p14:creationId xmlns:p14="http://schemas.microsoft.com/office/powerpoint/2010/main" val="21601570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FDEDBD8-57A1-4E23-A54C-C8A603502C44}"/>
              </a:ext>
            </a:extLst>
          </p:cNvPr>
          <p:cNvSpPr>
            <a:spLocks noGrp="1"/>
          </p:cNvSpPr>
          <p:nvPr>
            <p:ph type="title"/>
          </p:nvPr>
        </p:nvSpPr>
        <p:spPr>
          <a:xfrm>
            <a:off x="609600" y="274638"/>
            <a:ext cx="10972800" cy="1143000"/>
          </a:xfrm>
        </p:spPr>
        <p:txBody>
          <a:bodyPr/>
          <a:lstStyle/>
          <a:p>
            <a:r>
              <a:rPr lang="en-US" dirty="0" err="1"/>
              <a:t>sys.query_store_runtime_stats</a:t>
            </a:r>
            <a:endParaRPr lang="en-US" dirty="0"/>
          </a:p>
        </p:txBody>
      </p:sp>
      <p:sp>
        <p:nvSpPr>
          <p:cNvPr id="8" name="Text Placeholder 4">
            <a:extLst>
              <a:ext uri="{FF2B5EF4-FFF2-40B4-BE49-F238E27FC236}">
                <a16:creationId xmlns:a16="http://schemas.microsoft.com/office/drawing/2014/main" id="{99B8E8BB-EA3A-454B-A3C9-F36F2C90194C}"/>
              </a:ext>
            </a:extLst>
          </p:cNvPr>
          <p:cNvSpPr txBox="1">
            <a:spLocks/>
          </p:cNvSpPr>
          <p:nvPr/>
        </p:nvSpPr>
        <p:spPr>
          <a:xfrm>
            <a:off x="6005878" y="1157624"/>
            <a:ext cx="5514378" cy="2400317"/>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solidFill>
                  <a:srgbClr val="000000"/>
                </a:soli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solidFill>
                  <a:srgbClr val="000000"/>
                </a:soli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solidFill>
                  <a:srgbClr val="000000"/>
                </a:soli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rgbClr val="000000"/>
                </a:soli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600" dirty="0"/>
              <a:t>Aggregated runtime statistics for executed plans.</a:t>
            </a:r>
          </a:p>
          <a:p>
            <a:pPr marL="0" indent="0">
              <a:buNone/>
            </a:pPr>
            <a:endParaRPr lang="en-US" sz="3600" dirty="0"/>
          </a:p>
          <a:p>
            <a:pPr marL="0" indent="0">
              <a:buNone/>
            </a:pPr>
            <a:r>
              <a:rPr lang="en-US" sz="3600" dirty="0"/>
              <a:t>Metrics are expressed  in the form of Four statistic functions. (Average, Minimum, Maximum, and Standard Deviation).</a:t>
            </a:r>
          </a:p>
          <a:p>
            <a:endParaRPr lang="en-US" sz="3921" dirty="0"/>
          </a:p>
        </p:txBody>
      </p:sp>
      <p:pic>
        <p:nvPicPr>
          <p:cNvPr id="9" name="Picture 8">
            <a:extLst>
              <a:ext uri="{FF2B5EF4-FFF2-40B4-BE49-F238E27FC236}">
                <a16:creationId xmlns:a16="http://schemas.microsoft.com/office/drawing/2014/main" id="{AB2FA437-1784-48ED-B5C8-65A0D185E7A2}"/>
              </a:ext>
            </a:extLst>
          </p:cNvPr>
          <p:cNvPicPr>
            <a:picLocks noChangeAspect="1"/>
          </p:cNvPicPr>
          <p:nvPr/>
        </p:nvPicPr>
        <p:blipFill>
          <a:blip r:embed="rId2"/>
          <a:stretch>
            <a:fillRect/>
          </a:stretch>
        </p:blipFill>
        <p:spPr>
          <a:xfrm>
            <a:off x="1006923" y="993746"/>
            <a:ext cx="4351395" cy="5294509"/>
          </a:xfrm>
          <a:prstGeom prst="rect">
            <a:avLst/>
          </a:prstGeom>
        </p:spPr>
      </p:pic>
    </p:spTree>
    <p:extLst>
      <p:ext uri="{BB962C8B-B14F-4D97-AF65-F5344CB8AC3E}">
        <p14:creationId xmlns:p14="http://schemas.microsoft.com/office/powerpoint/2010/main" val="22067877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FDEDBD8-57A1-4E23-A54C-C8A603502C44}"/>
              </a:ext>
            </a:extLst>
          </p:cNvPr>
          <p:cNvSpPr>
            <a:spLocks noGrp="1"/>
          </p:cNvSpPr>
          <p:nvPr>
            <p:ph type="title"/>
          </p:nvPr>
        </p:nvSpPr>
        <p:spPr>
          <a:xfrm>
            <a:off x="609600" y="274638"/>
            <a:ext cx="10972800" cy="1143000"/>
          </a:xfrm>
        </p:spPr>
        <p:txBody>
          <a:bodyPr/>
          <a:lstStyle/>
          <a:p>
            <a:r>
              <a:rPr lang="en-US" dirty="0" err="1"/>
              <a:t>sys.query_store_runtime_stats_interval</a:t>
            </a:r>
            <a:endParaRPr lang="en-US" dirty="0"/>
          </a:p>
        </p:txBody>
      </p:sp>
      <p:sp>
        <p:nvSpPr>
          <p:cNvPr id="10" name="Text Placeholder 4">
            <a:extLst>
              <a:ext uri="{FF2B5EF4-FFF2-40B4-BE49-F238E27FC236}">
                <a16:creationId xmlns:a16="http://schemas.microsoft.com/office/drawing/2014/main" id="{352399AE-18B4-4472-BB87-6CF0F06AADF8}"/>
              </a:ext>
            </a:extLst>
          </p:cNvPr>
          <p:cNvSpPr txBox="1">
            <a:spLocks/>
          </p:cNvSpPr>
          <p:nvPr/>
        </p:nvSpPr>
        <p:spPr>
          <a:xfrm>
            <a:off x="5957368" y="1418169"/>
            <a:ext cx="5514378" cy="2400317"/>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solidFill>
                  <a:srgbClr val="000000"/>
                </a:soli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solidFill>
                  <a:srgbClr val="000000"/>
                </a:soli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solidFill>
                  <a:srgbClr val="000000"/>
                </a:soli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rgbClr val="000000"/>
                </a:soli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600" dirty="0"/>
              <a:t>Query Store divides time into automatically generated time windows (intervals) and stores aggregated statistics on that interval for every executed plan.</a:t>
            </a:r>
          </a:p>
          <a:p>
            <a:endParaRPr lang="en-US" sz="3921" dirty="0"/>
          </a:p>
        </p:txBody>
      </p:sp>
      <p:pic>
        <p:nvPicPr>
          <p:cNvPr id="11" name="Picture 10">
            <a:extLst>
              <a:ext uri="{FF2B5EF4-FFF2-40B4-BE49-F238E27FC236}">
                <a16:creationId xmlns:a16="http://schemas.microsoft.com/office/drawing/2014/main" id="{75023B6D-51D5-44AB-80A9-7581D13E1BE7}"/>
              </a:ext>
            </a:extLst>
          </p:cNvPr>
          <p:cNvPicPr>
            <a:picLocks noChangeAspect="1"/>
          </p:cNvPicPr>
          <p:nvPr/>
        </p:nvPicPr>
        <p:blipFill>
          <a:blip r:embed="rId2"/>
          <a:stretch>
            <a:fillRect/>
          </a:stretch>
        </p:blipFill>
        <p:spPr>
          <a:xfrm>
            <a:off x="549418" y="2618328"/>
            <a:ext cx="5052016" cy="1621345"/>
          </a:xfrm>
          <a:prstGeom prst="rect">
            <a:avLst/>
          </a:prstGeom>
        </p:spPr>
      </p:pic>
    </p:spTree>
    <p:extLst>
      <p:ext uri="{BB962C8B-B14F-4D97-AF65-F5344CB8AC3E}">
        <p14:creationId xmlns:p14="http://schemas.microsoft.com/office/powerpoint/2010/main" val="22596709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FDEDBD8-57A1-4E23-A54C-C8A603502C44}"/>
              </a:ext>
            </a:extLst>
          </p:cNvPr>
          <p:cNvSpPr>
            <a:spLocks noGrp="1"/>
          </p:cNvSpPr>
          <p:nvPr>
            <p:ph type="title"/>
          </p:nvPr>
        </p:nvSpPr>
        <p:spPr>
          <a:xfrm>
            <a:off x="609600" y="274638"/>
            <a:ext cx="10972800" cy="1143000"/>
          </a:xfrm>
        </p:spPr>
        <p:txBody>
          <a:bodyPr/>
          <a:lstStyle/>
          <a:p>
            <a:r>
              <a:rPr lang="en-US" dirty="0" err="1"/>
              <a:t>sys.query_store_plan_wait_stats</a:t>
            </a:r>
            <a:endParaRPr lang="en-US" dirty="0"/>
          </a:p>
        </p:txBody>
      </p:sp>
      <p:sp>
        <p:nvSpPr>
          <p:cNvPr id="8" name="Text Placeholder 5">
            <a:extLst>
              <a:ext uri="{FF2B5EF4-FFF2-40B4-BE49-F238E27FC236}">
                <a16:creationId xmlns:a16="http://schemas.microsoft.com/office/drawing/2014/main" id="{0BF696B8-3DB8-449E-9C3A-43BEF6162B40}"/>
              </a:ext>
            </a:extLst>
          </p:cNvPr>
          <p:cNvSpPr txBox="1">
            <a:spLocks/>
          </p:cNvSpPr>
          <p:nvPr/>
        </p:nvSpPr>
        <p:spPr bwMode="auto">
          <a:xfrm>
            <a:off x="1" y="3055490"/>
            <a:ext cx="11819484" cy="2133297"/>
          </a:xfrm>
          <a:prstGeom prst="rect">
            <a:avLst/>
          </a:prstGeom>
          <a:noFill/>
          <a:ln w="9525">
            <a:noFill/>
            <a:miter lim="800000"/>
            <a:headEnd/>
            <a:tailEnd/>
          </a:ln>
        </p:spPr>
        <p:txBody>
          <a:bodyPr vert="horz" wrap="square" lIns="121900" tIns="60951" rIns="121900" bIns="60951" numCol="1" rtlCol="0" anchor="t" anchorCtr="0" compatLnSpc="1">
            <a:prstTxWarp prst="textNoShape">
              <a:avLst/>
            </a:prstTxWarp>
          </a:bodyPr>
          <a:lstStyle>
            <a:lvl1pPr marL="342892" indent="-342892" algn="l" defTabSz="-13872816" rtl="0" eaLnBrk="1" fontAlgn="base" hangingPunct="1">
              <a:spcBef>
                <a:spcPts val="300"/>
              </a:spcBef>
              <a:spcAft>
                <a:spcPct val="0"/>
              </a:spcAft>
              <a:buClrTx/>
              <a:buFont typeface="Wingdings" pitchFamily="2" charset="2"/>
              <a:buChar char="§"/>
              <a:defRPr sz="2000" b="1">
                <a:solidFill>
                  <a:schemeClr val="tx1"/>
                </a:solidFill>
                <a:latin typeface="Calibri" pitchFamily="34" charset="0"/>
                <a:ea typeface="+mn-ea"/>
                <a:cs typeface="Segoe UI" pitchFamily="34" charset="0"/>
              </a:defRPr>
            </a:lvl1pPr>
            <a:lvl2pPr marL="742931" indent="-285743" algn="l" defTabSz="-13872816" rtl="0" eaLnBrk="1" fontAlgn="base" hangingPunct="1">
              <a:spcBef>
                <a:spcPts val="300"/>
              </a:spcBef>
              <a:spcAft>
                <a:spcPct val="0"/>
              </a:spcAft>
              <a:buClrTx/>
              <a:buSzPct val="50000"/>
              <a:buFont typeface="Wingdings" pitchFamily="2" charset="2"/>
              <a:buChar char="o"/>
              <a:defRPr sz="1800" b="0">
                <a:solidFill>
                  <a:schemeClr val="tx1"/>
                </a:solidFill>
                <a:latin typeface="Calibri Light" pitchFamily="34" charset="0"/>
                <a:cs typeface="Segoe UI" pitchFamily="34" charset="0"/>
              </a:defRPr>
            </a:lvl2pPr>
            <a:lvl3pPr marL="1142972" indent="-228594" algn="l" defTabSz="-13872816" rtl="0" eaLnBrk="1" fontAlgn="base" hangingPunct="1">
              <a:spcBef>
                <a:spcPts val="300"/>
              </a:spcBef>
              <a:spcAft>
                <a:spcPct val="0"/>
              </a:spcAft>
              <a:buClrTx/>
              <a:buSzPct val="50000"/>
              <a:buFont typeface="Wingdings" pitchFamily="2" charset="2"/>
              <a:buChar char="o"/>
              <a:defRPr sz="1600" b="0">
                <a:solidFill>
                  <a:schemeClr val="tx1"/>
                </a:solidFill>
                <a:latin typeface="Calibri Light" pitchFamily="34" charset="0"/>
                <a:cs typeface="Segoe UI" pitchFamily="34" charset="0"/>
              </a:defRPr>
            </a:lvl3pPr>
            <a:lvl4pPr marL="1600160" indent="-228594" algn="l" defTabSz="-13872816" rtl="0" eaLnBrk="1" fontAlgn="base" hangingPunct="1">
              <a:spcBef>
                <a:spcPts val="300"/>
              </a:spcBef>
              <a:spcAft>
                <a:spcPct val="0"/>
              </a:spcAft>
              <a:buClrTx/>
              <a:buSzPct val="50000"/>
              <a:buFont typeface="Wingdings" pitchFamily="2" charset="2"/>
              <a:buChar char="o"/>
              <a:defRPr sz="1400" b="0">
                <a:solidFill>
                  <a:schemeClr val="tx1"/>
                </a:solidFill>
                <a:latin typeface="Calibri Light" pitchFamily="34" charset="0"/>
                <a:cs typeface="Segoe UI" pitchFamily="34" charset="0"/>
              </a:defRPr>
            </a:lvl4pPr>
            <a:lvl5pPr marL="2057348" indent="-228594" algn="l" defTabSz="-13872816" rtl="0" eaLnBrk="1" fontAlgn="base" hangingPunct="1">
              <a:spcBef>
                <a:spcPts val="300"/>
              </a:spcBef>
              <a:spcAft>
                <a:spcPct val="0"/>
              </a:spcAft>
              <a:buClrTx/>
              <a:buSzPct val="50000"/>
              <a:buFont typeface="Wingdings" pitchFamily="2" charset="2"/>
              <a:buChar char="o"/>
              <a:defRPr sz="1200" b="0">
                <a:solidFill>
                  <a:schemeClr val="tx1"/>
                </a:solidFill>
                <a:latin typeface="Calibri Light" pitchFamily="34" charset="0"/>
                <a:cs typeface="Segoe UI" pitchFamily="34" charset="0"/>
              </a:defRPr>
            </a:lvl5pPr>
            <a:lvl6pPr marL="2514537" indent="-228594" algn="l" eaLnBrk="1" fontAlgn="base" hangingPunct="1">
              <a:spcBef>
                <a:spcPct val="20000"/>
              </a:spcBef>
              <a:spcAft>
                <a:spcPct val="0"/>
              </a:spcAft>
              <a:buClr>
                <a:schemeClr val="accent1">
                  <a:alpha val="100000"/>
                </a:schemeClr>
              </a:buClr>
              <a:buFont typeface="Wingdings"/>
              <a:buChar char=""/>
              <a:defRPr sz="1400" b="1">
                <a:solidFill>
                  <a:schemeClr val="tx1">
                    <a:alpha val="100000"/>
                  </a:schemeClr>
                </a:solidFill>
                <a:latin typeface="+mn-lt"/>
              </a:defRPr>
            </a:lvl6pPr>
            <a:lvl7pPr marL="2971726" indent="-228594" algn="l" eaLnBrk="1" fontAlgn="base" hangingPunct="1">
              <a:spcBef>
                <a:spcPct val="20000"/>
              </a:spcBef>
              <a:spcAft>
                <a:spcPct val="0"/>
              </a:spcAft>
              <a:buClr>
                <a:schemeClr val="accent1">
                  <a:alpha val="100000"/>
                </a:schemeClr>
              </a:buClr>
              <a:buFont typeface="Wingdings"/>
              <a:buChar char=""/>
              <a:defRPr sz="1400" b="1">
                <a:solidFill>
                  <a:schemeClr val="tx1">
                    <a:alpha val="100000"/>
                  </a:schemeClr>
                </a:solidFill>
                <a:latin typeface="+mn-lt"/>
              </a:defRPr>
            </a:lvl7pPr>
            <a:lvl8pPr marL="3428915" indent="-228594" algn="l" eaLnBrk="1" fontAlgn="base" hangingPunct="1">
              <a:spcBef>
                <a:spcPct val="20000"/>
              </a:spcBef>
              <a:spcAft>
                <a:spcPct val="0"/>
              </a:spcAft>
              <a:buClr>
                <a:schemeClr val="accent1">
                  <a:alpha val="100000"/>
                </a:schemeClr>
              </a:buClr>
              <a:buFont typeface="Wingdings"/>
              <a:buChar char=""/>
              <a:defRPr sz="1400" b="1">
                <a:solidFill>
                  <a:schemeClr val="tx1">
                    <a:alpha val="100000"/>
                  </a:schemeClr>
                </a:solidFill>
                <a:latin typeface="+mn-lt"/>
              </a:defRPr>
            </a:lvl8pPr>
            <a:lvl9pPr marL="3886103" indent="-228594" algn="l" eaLnBrk="1" fontAlgn="base" hangingPunct="1">
              <a:spcBef>
                <a:spcPct val="20000"/>
              </a:spcBef>
              <a:spcAft>
                <a:spcPct val="0"/>
              </a:spcAft>
              <a:buClr>
                <a:schemeClr val="accent1">
                  <a:alpha val="100000"/>
                </a:schemeClr>
              </a:buClr>
              <a:buFont typeface="Wingdings"/>
              <a:buChar char=""/>
              <a:defRPr sz="1400" b="1">
                <a:solidFill>
                  <a:schemeClr val="tx1">
                    <a:alpha val="100000"/>
                  </a:schemeClr>
                </a:solidFill>
                <a:latin typeface="+mn-lt"/>
              </a:defRPr>
            </a:lvl9pPr>
          </a:lstStyle>
          <a:p>
            <a:endParaRPr lang="en-US" sz="2700" dirty="0">
              <a:latin typeface="Segoe UI Light" panose="020B0502040204020203" pitchFamily="34" charset="0"/>
              <a:cs typeface="Segoe UI Light" panose="020B0502040204020203" pitchFamily="34" charset="0"/>
            </a:endParaRPr>
          </a:p>
        </p:txBody>
      </p:sp>
      <p:sp>
        <p:nvSpPr>
          <p:cNvPr id="12" name="Text Placeholder 4">
            <a:extLst>
              <a:ext uri="{FF2B5EF4-FFF2-40B4-BE49-F238E27FC236}">
                <a16:creationId xmlns:a16="http://schemas.microsoft.com/office/drawing/2014/main" id="{1343BBE7-4093-4FC3-B755-AC7BC27BC8CF}"/>
              </a:ext>
            </a:extLst>
          </p:cNvPr>
          <p:cNvSpPr txBox="1">
            <a:spLocks/>
          </p:cNvSpPr>
          <p:nvPr/>
        </p:nvSpPr>
        <p:spPr>
          <a:xfrm>
            <a:off x="5821371" y="1203504"/>
            <a:ext cx="5514378" cy="2400317"/>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solidFill>
                  <a:srgbClr val="000000"/>
                </a:soli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solidFill>
                  <a:srgbClr val="000000"/>
                </a:soli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solidFill>
                  <a:srgbClr val="000000"/>
                </a:soli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rgbClr val="000000"/>
                </a:soli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600" dirty="0"/>
              <a:t>Presents wait category information for past runtime statistics interval.</a:t>
            </a:r>
          </a:p>
          <a:p>
            <a:pPr marL="0" indent="0">
              <a:buNone/>
            </a:pPr>
            <a:endParaRPr lang="en-US" sz="3600" dirty="0"/>
          </a:p>
          <a:p>
            <a:pPr marL="0" indent="0">
              <a:buNone/>
            </a:pPr>
            <a:r>
              <a:rPr lang="en-US" sz="3600" dirty="0"/>
              <a:t>Wait types are categorized and then wait time is aggregated across those wait categories.</a:t>
            </a:r>
          </a:p>
          <a:p>
            <a:endParaRPr lang="en-US" sz="3921" dirty="0"/>
          </a:p>
        </p:txBody>
      </p:sp>
      <p:pic>
        <p:nvPicPr>
          <p:cNvPr id="13" name="Picture 12">
            <a:extLst>
              <a:ext uri="{FF2B5EF4-FFF2-40B4-BE49-F238E27FC236}">
                <a16:creationId xmlns:a16="http://schemas.microsoft.com/office/drawing/2014/main" id="{23BB49ED-0B79-4C28-8F0A-CD4C3A551740}"/>
              </a:ext>
            </a:extLst>
          </p:cNvPr>
          <p:cNvPicPr>
            <a:picLocks noChangeAspect="1"/>
          </p:cNvPicPr>
          <p:nvPr/>
        </p:nvPicPr>
        <p:blipFill>
          <a:blip r:embed="rId2"/>
          <a:stretch>
            <a:fillRect/>
          </a:stretch>
        </p:blipFill>
        <p:spPr>
          <a:xfrm>
            <a:off x="706938" y="1751834"/>
            <a:ext cx="4695933" cy="3347206"/>
          </a:xfrm>
          <a:prstGeom prst="rect">
            <a:avLst/>
          </a:prstGeom>
        </p:spPr>
      </p:pic>
    </p:spTree>
    <p:extLst>
      <p:ext uri="{BB962C8B-B14F-4D97-AF65-F5344CB8AC3E}">
        <p14:creationId xmlns:p14="http://schemas.microsoft.com/office/powerpoint/2010/main" val="17288276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FDEDBD8-57A1-4E23-A54C-C8A603502C44}"/>
              </a:ext>
            </a:extLst>
          </p:cNvPr>
          <p:cNvSpPr>
            <a:spLocks noGrp="1"/>
          </p:cNvSpPr>
          <p:nvPr>
            <p:ph type="title"/>
          </p:nvPr>
        </p:nvSpPr>
        <p:spPr>
          <a:xfrm>
            <a:off x="272249" y="186100"/>
            <a:ext cx="10972800" cy="1143000"/>
          </a:xfrm>
        </p:spPr>
        <p:txBody>
          <a:bodyPr/>
          <a:lstStyle/>
          <a:p>
            <a:r>
              <a:rPr lang="en-US" dirty="0"/>
              <a:t>Using Query Store Catalog Views</a:t>
            </a:r>
          </a:p>
        </p:txBody>
      </p:sp>
      <p:sp>
        <p:nvSpPr>
          <p:cNvPr id="8" name="Text Placeholder 5">
            <a:extLst>
              <a:ext uri="{FF2B5EF4-FFF2-40B4-BE49-F238E27FC236}">
                <a16:creationId xmlns:a16="http://schemas.microsoft.com/office/drawing/2014/main" id="{0BF696B8-3DB8-449E-9C3A-43BEF6162B40}"/>
              </a:ext>
            </a:extLst>
          </p:cNvPr>
          <p:cNvSpPr txBox="1">
            <a:spLocks/>
          </p:cNvSpPr>
          <p:nvPr/>
        </p:nvSpPr>
        <p:spPr bwMode="auto">
          <a:xfrm>
            <a:off x="1" y="3055490"/>
            <a:ext cx="11819484" cy="2133297"/>
          </a:xfrm>
          <a:prstGeom prst="rect">
            <a:avLst/>
          </a:prstGeom>
          <a:noFill/>
          <a:ln w="9525">
            <a:noFill/>
            <a:miter lim="800000"/>
            <a:headEnd/>
            <a:tailEnd/>
          </a:ln>
        </p:spPr>
        <p:txBody>
          <a:bodyPr vert="horz" wrap="square" lIns="121900" tIns="60951" rIns="121900" bIns="60951" numCol="1" rtlCol="0" anchor="t" anchorCtr="0" compatLnSpc="1">
            <a:prstTxWarp prst="textNoShape">
              <a:avLst/>
            </a:prstTxWarp>
          </a:bodyPr>
          <a:lstStyle>
            <a:lvl1pPr marL="342892" indent="-342892" algn="l" defTabSz="-13872816" rtl="0" eaLnBrk="1" fontAlgn="base" hangingPunct="1">
              <a:spcBef>
                <a:spcPts val="300"/>
              </a:spcBef>
              <a:spcAft>
                <a:spcPct val="0"/>
              </a:spcAft>
              <a:buClrTx/>
              <a:buFont typeface="Wingdings" pitchFamily="2" charset="2"/>
              <a:buChar char="§"/>
              <a:defRPr sz="2000" b="1">
                <a:solidFill>
                  <a:schemeClr val="tx1"/>
                </a:solidFill>
                <a:latin typeface="Calibri" pitchFamily="34" charset="0"/>
                <a:ea typeface="+mn-ea"/>
                <a:cs typeface="Segoe UI" pitchFamily="34" charset="0"/>
              </a:defRPr>
            </a:lvl1pPr>
            <a:lvl2pPr marL="742931" indent="-285743" algn="l" defTabSz="-13872816" rtl="0" eaLnBrk="1" fontAlgn="base" hangingPunct="1">
              <a:spcBef>
                <a:spcPts val="300"/>
              </a:spcBef>
              <a:spcAft>
                <a:spcPct val="0"/>
              </a:spcAft>
              <a:buClrTx/>
              <a:buSzPct val="50000"/>
              <a:buFont typeface="Wingdings" pitchFamily="2" charset="2"/>
              <a:buChar char="o"/>
              <a:defRPr sz="1800" b="0">
                <a:solidFill>
                  <a:schemeClr val="tx1"/>
                </a:solidFill>
                <a:latin typeface="Calibri Light" pitchFamily="34" charset="0"/>
                <a:cs typeface="Segoe UI" pitchFamily="34" charset="0"/>
              </a:defRPr>
            </a:lvl2pPr>
            <a:lvl3pPr marL="1142972" indent="-228594" algn="l" defTabSz="-13872816" rtl="0" eaLnBrk="1" fontAlgn="base" hangingPunct="1">
              <a:spcBef>
                <a:spcPts val="300"/>
              </a:spcBef>
              <a:spcAft>
                <a:spcPct val="0"/>
              </a:spcAft>
              <a:buClrTx/>
              <a:buSzPct val="50000"/>
              <a:buFont typeface="Wingdings" pitchFamily="2" charset="2"/>
              <a:buChar char="o"/>
              <a:defRPr sz="1600" b="0">
                <a:solidFill>
                  <a:schemeClr val="tx1"/>
                </a:solidFill>
                <a:latin typeface="Calibri Light" pitchFamily="34" charset="0"/>
                <a:cs typeface="Segoe UI" pitchFamily="34" charset="0"/>
              </a:defRPr>
            </a:lvl3pPr>
            <a:lvl4pPr marL="1600160" indent="-228594" algn="l" defTabSz="-13872816" rtl="0" eaLnBrk="1" fontAlgn="base" hangingPunct="1">
              <a:spcBef>
                <a:spcPts val="300"/>
              </a:spcBef>
              <a:spcAft>
                <a:spcPct val="0"/>
              </a:spcAft>
              <a:buClrTx/>
              <a:buSzPct val="50000"/>
              <a:buFont typeface="Wingdings" pitchFamily="2" charset="2"/>
              <a:buChar char="o"/>
              <a:defRPr sz="1400" b="0">
                <a:solidFill>
                  <a:schemeClr val="tx1"/>
                </a:solidFill>
                <a:latin typeface="Calibri Light" pitchFamily="34" charset="0"/>
                <a:cs typeface="Segoe UI" pitchFamily="34" charset="0"/>
              </a:defRPr>
            </a:lvl4pPr>
            <a:lvl5pPr marL="2057348" indent="-228594" algn="l" defTabSz="-13872816" rtl="0" eaLnBrk="1" fontAlgn="base" hangingPunct="1">
              <a:spcBef>
                <a:spcPts val="300"/>
              </a:spcBef>
              <a:spcAft>
                <a:spcPct val="0"/>
              </a:spcAft>
              <a:buClrTx/>
              <a:buSzPct val="50000"/>
              <a:buFont typeface="Wingdings" pitchFamily="2" charset="2"/>
              <a:buChar char="o"/>
              <a:defRPr sz="1200" b="0">
                <a:solidFill>
                  <a:schemeClr val="tx1"/>
                </a:solidFill>
                <a:latin typeface="Calibri Light" pitchFamily="34" charset="0"/>
                <a:cs typeface="Segoe UI" pitchFamily="34" charset="0"/>
              </a:defRPr>
            </a:lvl5pPr>
            <a:lvl6pPr marL="2514537" indent="-228594" algn="l" eaLnBrk="1" fontAlgn="base" hangingPunct="1">
              <a:spcBef>
                <a:spcPct val="20000"/>
              </a:spcBef>
              <a:spcAft>
                <a:spcPct val="0"/>
              </a:spcAft>
              <a:buClr>
                <a:schemeClr val="accent1">
                  <a:alpha val="100000"/>
                </a:schemeClr>
              </a:buClr>
              <a:buFont typeface="Wingdings"/>
              <a:buChar char=""/>
              <a:defRPr sz="1400" b="1">
                <a:solidFill>
                  <a:schemeClr val="tx1">
                    <a:alpha val="100000"/>
                  </a:schemeClr>
                </a:solidFill>
                <a:latin typeface="+mn-lt"/>
              </a:defRPr>
            </a:lvl6pPr>
            <a:lvl7pPr marL="2971726" indent="-228594" algn="l" eaLnBrk="1" fontAlgn="base" hangingPunct="1">
              <a:spcBef>
                <a:spcPct val="20000"/>
              </a:spcBef>
              <a:spcAft>
                <a:spcPct val="0"/>
              </a:spcAft>
              <a:buClr>
                <a:schemeClr val="accent1">
                  <a:alpha val="100000"/>
                </a:schemeClr>
              </a:buClr>
              <a:buFont typeface="Wingdings"/>
              <a:buChar char=""/>
              <a:defRPr sz="1400" b="1">
                <a:solidFill>
                  <a:schemeClr val="tx1">
                    <a:alpha val="100000"/>
                  </a:schemeClr>
                </a:solidFill>
                <a:latin typeface="+mn-lt"/>
              </a:defRPr>
            </a:lvl7pPr>
            <a:lvl8pPr marL="3428915" indent="-228594" algn="l" eaLnBrk="1" fontAlgn="base" hangingPunct="1">
              <a:spcBef>
                <a:spcPct val="20000"/>
              </a:spcBef>
              <a:spcAft>
                <a:spcPct val="0"/>
              </a:spcAft>
              <a:buClr>
                <a:schemeClr val="accent1">
                  <a:alpha val="100000"/>
                </a:schemeClr>
              </a:buClr>
              <a:buFont typeface="Wingdings"/>
              <a:buChar char=""/>
              <a:defRPr sz="1400" b="1">
                <a:solidFill>
                  <a:schemeClr val="tx1">
                    <a:alpha val="100000"/>
                  </a:schemeClr>
                </a:solidFill>
                <a:latin typeface="+mn-lt"/>
              </a:defRPr>
            </a:lvl8pPr>
            <a:lvl9pPr marL="3886103" indent="-228594" algn="l" eaLnBrk="1" fontAlgn="base" hangingPunct="1">
              <a:spcBef>
                <a:spcPct val="20000"/>
              </a:spcBef>
              <a:spcAft>
                <a:spcPct val="0"/>
              </a:spcAft>
              <a:buClr>
                <a:schemeClr val="accent1">
                  <a:alpha val="100000"/>
                </a:schemeClr>
              </a:buClr>
              <a:buFont typeface="Wingdings"/>
              <a:buChar char=""/>
              <a:defRPr sz="1400" b="1">
                <a:solidFill>
                  <a:schemeClr val="tx1">
                    <a:alpha val="100000"/>
                  </a:schemeClr>
                </a:solidFill>
                <a:latin typeface="+mn-lt"/>
              </a:defRPr>
            </a:lvl9pPr>
          </a:lstStyle>
          <a:p>
            <a:endParaRPr lang="en-US" sz="2700" dirty="0">
              <a:latin typeface="Segoe UI Light" panose="020B0502040204020203" pitchFamily="34" charset="0"/>
              <a:cs typeface="Segoe UI Light" panose="020B0502040204020203" pitchFamily="34" charset="0"/>
            </a:endParaRPr>
          </a:p>
        </p:txBody>
      </p:sp>
      <p:sp>
        <p:nvSpPr>
          <p:cNvPr id="10" name="Text Placeholder 4">
            <a:extLst>
              <a:ext uri="{FF2B5EF4-FFF2-40B4-BE49-F238E27FC236}">
                <a16:creationId xmlns:a16="http://schemas.microsoft.com/office/drawing/2014/main" id="{AEF65078-6FBE-4295-BFE6-4805EB86DD2C}"/>
              </a:ext>
            </a:extLst>
          </p:cNvPr>
          <p:cNvSpPr txBox="1">
            <a:spLocks/>
          </p:cNvSpPr>
          <p:nvPr/>
        </p:nvSpPr>
        <p:spPr>
          <a:xfrm>
            <a:off x="1074934" y="992137"/>
            <a:ext cx="10504417" cy="2400317"/>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solidFill>
                  <a:srgbClr val="000000"/>
                </a:soli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solidFill>
                  <a:srgbClr val="000000"/>
                </a:soli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solidFill>
                  <a:srgbClr val="000000"/>
                </a:soli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rgbClr val="000000"/>
                </a:soli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600" dirty="0"/>
              <a:t>Finding the TOP 10 most frequently executed SQL Server Queries in the Query Store.</a:t>
            </a:r>
          </a:p>
        </p:txBody>
      </p:sp>
      <p:pic>
        <p:nvPicPr>
          <p:cNvPr id="11" name="Picture 10">
            <a:extLst>
              <a:ext uri="{FF2B5EF4-FFF2-40B4-BE49-F238E27FC236}">
                <a16:creationId xmlns:a16="http://schemas.microsoft.com/office/drawing/2014/main" id="{16EB5F67-35E7-4C1E-904A-95FD24D5FD34}"/>
              </a:ext>
            </a:extLst>
          </p:cNvPr>
          <p:cNvPicPr>
            <a:picLocks noChangeAspect="1"/>
          </p:cNvPicPr>
          <p:nvPr/>
        </p:nvPicPr>
        <p:blipFill>
          <a:blip r:embed="rId2"/>
          <a:stretch>
            <a:fillRect/>
          </a:stretch>
        </p:blipFill>
        <p:spPr>
          <a:xfrm>
            <a:off x="3028319" y="2135137"/>
            <a:ext cx="6349676" cy="4092534"/>
          </a:xfrm>
          <a:prstGeom prst="rect">
            <a:avLst/>
          </a:prstGeom>
          <a:ln w="38100">
            <a:solidFill>
              <a:schemeClr val="accent4">
                <a:lumMod val="50000"/>
              </a:schemeClr>
            </a:solidFill>
          </a:ln>
          <a:effectLst>
            <a:outerShdw blurRad="50800" dist="38100" dir="8100000" algn="tr" rotWithShape="0">
              <a:prstClr val="black">
                <a:alpha val="40000"/>
              </a:prstClr>
            </a:outerShdw>
          </a:effectLst>
        </p:spPr>
      </p:pic>
    </p:spTree>
    <p:extLst>
      <p:ext uri="{BB962C8B-B14F-4D97-AF65-F5344CB8AC3E}">
        <p14:creationId xmlns:p14="http://schemas.microsoft.com/office/powerpoint/2010/main" val="19314785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6179129" y="1125128"/>
            <a:ext cx="5826760" cy="5161541"/>
          </a:xfrm>
        </p:spPr>
        <p:txBody>
          <a:bodyPr/>
          <a:lstStyle/>
          <a:p>
            <a:pPr>
              <a:spcBef>
                <a:spcPts val="0"/>
              </a:spcBef>
            </a:pPr>
            <a:r>
              <a:rPr lang="en-US" sz="2353" dirty="0">
                <a:solidFill>
                  <a:schemeClr val="tx1"/>
                </a:solidFill>
              </a:rPr>
              <a:t>Query Store is set at the database level</a:t>
            </a:r>
          </a:p>
          <a:p>
            <a:pPr>
              <a:spcBef>
                <a:spcPts val="0"/>
              </a:spcBef>
            </a:pPr>
            <a:endParaRPr lang="en-US" sz="2353" dirty="0">
              <a:solidFill>
                <a:schemeClr val="tx1"/>
              </a:solidFill>
            </a:endParaRPr>
          </a:p>
          <a:p>
            <a:pPr>
              <a:spcBef>
                <a:spcPts val="0"/>
              </a:spcBef>
            </a:pPr>
            <a:r>
              <a:rPr lang="en-US" sz="2353" dirty="0">
                <a:solidFill>
                  <a:schemeClr val="tx1"/>
                </a:solidFill>
              </a:rPr>
              <a:t>Cannot be used for Master or TempDB system databases but can be enabled for the Model and MSDB system databases. </a:t>
            </a:r>
          </a:p>
          <a:p>
            <a:pPr>
              <a:spcBef>
                <a:spcPts val="0"/>
              </a:spcBef>
            </a:pPr>
            <a:endParaRPr lang="en-US" sz="2353" dirty="0">
              <a:solidFill>
                <a:schemeClr val="tx1"/>
              </a:solidFill>
            </a:endParaRPr>
          </a:p>
          <a:p>
            <a:pPr>
              <a:spcBef>
                <a:spcPts val="0"/>
              </a:spcBef>
            </a:pPr>
            <a:r>
              <a:rPr lang="en-US" sz="2353" dirty="0">
                <a:solidFill>
                  <a:schemeClr val="tx1"/>
                </a:solidFill>
              </a:rPr>
              <a:t>The user database stores the data in internal tables that can be accessed by using built-in Query Store views.</a:t>
            </a:r>
          </a:p>
          <a:p>
            <a:pPr>
              <a:spcBef>
                <a:spcPts val="0"/>
              </a:spcBef>
            </a:pPr>
            <a:endParaRPr lang="en-US" sz="2353" dirty="0">
              <a:solidFill>
                <a:schemeClr val="tx1"/>
              </a:solidFill>
            </a:endParaRPr>
          </a:p>
          <a:p>
            <a:pPr fontAlgn="base">
              <a:spcBef>
                <a:spcPts val="0"/>
              </a:spcBef>
            </a:pPr>
            <a:r>
              <a:rPr lang="en-GB" sz="2353" dirty="0">
                <a:solidFill>
                  <a:schemeClr val="tx1"/>
                </a:solidFill>
              </a:rPr>
              <a:t>SQL Server retains this data until the space allocated to Query Store is full or manually purged.</a:t>
            </a:r>
            <a:endParaRPr lang="en-US" sz="2353" dirty="0">
              <a:solidFill>
                <a:schemeClr val="tx1"/>
              </a:solidFill>
            </a:endParaRPr>
          </a:p>
          <a:p>
            <a:endParaRPr lang="en-US" sz="1961" dirty="0">
              <a:solidFill>
                <a:schemeClr val="tx1"/>
              </a:solidFill>
              <a:latin typeface="+mj-lt"/>
            </a:endParaRPr>
          </a:p>
        </p:txBody>
      </p:sp>
      <p:sp>
        <p:nvSpPr>
          <p:cNvPr id="6" name="Title 5">
            <a:extLst>
              <a:ext uri="{FF2B5EF4-FFF2-40B4-BE49-F238E27FC236}">
                <a16:creationId xmlns:a16="http://schemas.microsoft.com/office/drawing/2014/main" id="{04CC0578-8DF5-4384-BF5E-EA8B9516C52E}"/>
              </a:ext>
            </a:extLst>
          </p:cNvPr>
          <p:cNvSpPr>
            <a:spLocks noGrp="1"/>
          </p:cNvSpPr>
          <p:nvPr>
            <p:ph type="title"/>
          </p:nvPr>
        </p:nvSpPr>
        <p:spPr/>
        <p:txBody>
          <a:bodyPr/>
          <a:lstStyle/>
          <a:p>
            <a:r>
              <a:rPr lang="en-US" dirty="0"/>
              <a:t>Introducing the Query Store</a:t>
            </a:r>
          </a:p>
        </p:txBody>
      </p:sp>
      <p:pic>
        <p:nvPicPr>
          <p:cNvPr id="7" name="Picture 6" descr="A screenshot of a cell phone&#10;&#10;Description automatically generated">
            <a:extLst>
              <a:ext uri="{FF2B5EF4-FFF2-40B4-BE49-F238E27FC236}">
                <a16:creationId xmlns:a16="http://schemas.microsoft.com/office/drawing/2014/main" id="{D4718533-9C51-4AD3-81C0-3008AC8ABF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7127" y="1007642"/>
            <a:ext cx="5545558" cy="5064389"/>
          </a:xfrm>
          <a:prstGeom prst="snip2DiagRect">
            <a:avLst/>
          </a:prstGeom>
          <a:solidFill>
            <a:srgbClr val="FFFFFF">
              <a:shade val="85000"/>
            </a:srgbClr>
          </a:solidFill>
          <a:ln w="88900" cap="sq">
            <a:solidFill>
              <a:srgbClr val="FFFFFF"/>
            </a:solidFill>
            <a:miter lim="800000"/>
          </a:ln>
          <a:effectLst>
            <a:outerShdw blurRad="50800" dist="38100" dir="10800000" algn="r" rotWithShape="0">
              <a:prstClr val="black">
                <a:alpha val="40000"/>
              </a:prst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3914548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EA56CE9E-CED6-482C-B429-412AE104EF8C}"/>
              </a:ext>
            </a:extLst>
          </p:cNvPr>
          <p:cNvGraphicFramePr/>
          <p:nvPr>
            <p:extLst>
              <p:ext uri="{D42A27DB-BD31-4B8C-83A1-F6EECF244321}">
                <p14:modId xmlns:p14="http://schemas.microsoft.com/office/powerpoint/2010/main" val="3906621025"/>
              </p:ext>
            </p:extLst>
          </p:nvPr>
        </p:nvGraphicFramePr>
        <p:xfrm>
          <a:off x="535529" y="905164"/>
          <a:ext cx="11199271" cy="53899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itle 4">
            <a:extLst>
              <a:ext uri="{FF2B5EF4-FFF2-40B4-BE49-F238E27FC236}">
                <a16:creationId xmlns:a16="http://schemas.microsoft.com/office/drawing/2014/main" id="{5C54D029-D5B1-4215-B812-0F10582F2335}"/>
              </a:ext>
            </a:extLst>
          </p:cNvPr>
          <p:cNvSpPr>
            <a:spLocks noGrp="1"/>
          </p:cNvSpPr>
          <p:nvPr>
            <p:ph type="title"/>
          </p:nvPr>
        </p:nvSpPr>
        <p:spPr/>
        <p:txBody>
          <a:bodyPr/>
          <a:lstStyle/>
          <a:p>
            <a:r>
              <a:rPr lang="en-US" dirty="0"/>
              <a:t>Why use Query Store?</a:t>
            </a:r>
          </a:p>
        </p:txBody>
      </p:sp>
    </p:spTree>
    <p:extLst>
      <p:ext uri="{BB962C8B-B14F-4D97-AF65-F5344CB8AC3E}">
        <p14:creationId xmlns:p14="http://schemas.microsoft.com/office/powerpoint/2010/main" val="21022398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EA56CE9E-CED6-482C-B429-412AE104EF8C}"/>
              </a:ext>
            </a:extLst>
          </p:cNvPr>
          <p:cNvGraphicFramePr/>
          <p:nvPr/>
        </p:nvGraphicFramePr>
        <p:xfrm>
          <a:off x="230728" y="876021"/>
          <a:ext cx="11730543" cy="53405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itle 4">
            <a:extLst>
              <a:ext uri="{FF2B5EF4-FFF2-40B4-BE49-F238E27FC236}">
                <a16:creationId xmlns:a16="http://schemas.microsoft.com/office/drawing/2014/main" id="{5C54D029-D5B1-4215-B812-0F10582F2335}"/>
              </a:ext>
            </a:extLst>
          </p:cNvPr>
          <p:cNvSpPr>
            <a:spLocks noGrp="1"/>
          </p:cNvSpPr>
          <p:nvPr>
            <p:ph type="title"/>
          </p:nvPr>
        </p:nvSpPr>
        <p:spPr/>
        <p:txBody>
          <a:bodyPr/>
          <a:lstStyle/>
          <a:p>
            <a:r>
              <a:rPr lang="en-US" dirty="0"/>
              <a:t>Query Store contains three stores</a:t>
            </a:r>
          </a:p>
        </p:txBody>
      </p:sp>
    </p:spTree>
    <p:extLst>
      <p:ext uri="{BB962C8B-B14F-4D97-AF65-F5344CB8AC3E}">
        <p14:creationId xmlns:p14="http://schemas.microsoft.com/office/powerpoint/2010/main" val="28872896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72ED843-5A1B-4DAC-9648-7313D2F0EF97}"/>
              </a:ext>
            </a:extLst>
          </p:cNvPr>
          <p:cNvSpPr>
            <a:spLocks noGrp="1"/>
          </p:cNvSpPr>
          <p:nvPr>
            <p:ph type="title"/>
          </p:nvPr>
        </p:nvSpPr>
        <p:spPr>
          <a:xfrm>
            <a:off x="571617" y="4102330"/>
            <a:ext cx="6276531" cy="1793104"/>
          </a:xfrm>
        </p:spPr>
        <p:txBody>
          <a:bodyPr/>
          <a:lstStyle/>
          <a:p>
            <a:r>
              <a:rPr lang="en-US" dirty="0"/>
              <a:t>Lesson 2</a:t>
            </a:r>
            <a:br>
              <a:rPr lang="en-US" dirty="0"/>
            </a:br>
            <a:br>
              <a:rPr lang="en-US" dirty="0"/>
            </a:br>
            <a:r>
              <a:rPr lang="en-US" dirty="0"/>
              <a:t>Query Store Settings</a:t>
            </a:r>
            <a:br>
              <a:rPr lang="en-US" dirty="0"/>
            </a:br>
            <a:br>
              <a:rPr lang="en-US" dirty="0"/>
            </a:br>
            <a:br>
              <a:rPr lang="en-US" dirty="0"/>
            </a:br>
            <a:br>
              <a:rPr lang="en-US" dirty="0"/>
            </a:br>
            <a:endParaRPr lang="en-US" dirty="0"/>
          </a:p>
        </p:txBody>
      </p:sp>
    </p:spTree>
    <p:extLst>
      <p:ext uri="{BB962C8B-B14F-4D97-AF65-F5344CB8AC3E}">
        <p14:creationId xmlns:p14="http://schemas.microsoft.com/office/powerpoint/2010/main" val="41678828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E4E749-F1A0-4812-A4F1-FDDB2883054C}"/>
              </a:ext>
            </a:extLst>
          </p:cNvPr>
          <p:cNvSpPr>
            <a:spLocks noGrp="1"/>
          </p:cNvSpPr>
          <p:nvPr>
            <p:ph type="title"/>
          </p:nvPr>
        </p:nvSpPr>
        <p:spPr>
          <a:xfrm>
            <a:off x="281126" y="201797"/>
            <a:ext cx="10972800" cy="1143000"/>
          </a:xfrm>
        </p:spPr>
        <p:txBody>
          <a:bodyPr/>
          <a:lstStyle/>
          <a:p>
            <a:r>
              <a:rPr lang="en-US" dirty="0"/>
              <a:t>Query Store Operation Modes</a:t>
            </a:r>
          </a:p>
        </p:txBody>
      </p:sp>
      <p:pic>
        <p:nvPicPr>
          <p:cNvPr id="6" name="Picture 5">
            <a:extLst>
              <a:ext uri="{FF2B5EF4-FFF2-40B4-BE49-F238E27FC236}">
                <a16:creationId xmlns:a16="http://schemas.microsoft.com/office/drawing/2014/main" id="{F1E8043F-9EB1-4FC2-8383-30CE67115D40}"/>
              </a:ext>
            </a:extLst>
          </p:cNvPr>
          <p:cNvPicPr>
            <a:picLocks noChangeAspect="1"/>
          </p:cNvPicPr>
          <p:nvPr/>
        </p:nvPicPr>
        <p:blipFill>
          <a:blip r:embed="rId2"/>
          <a:stretch>
            <a:fillRect/>
          </a:stretch>
        </p:blipFill>
        <p:spPr>
          <a:xfrm>
            <a:off x="505808" y="1777401"/>
            <a:ext cx="5752059" cy="1335299"/>
          </a:xfrm>
          <a:prstGeom prst="rect">
            <a:avLst/>
          </a:prstGeom>
        </p:spPr>
      </p:pic>
      <p:pic>
        <p:nvPicPr>
          <p:cNvPr id="7" name="Picture 6">
            <a:extLst>
              <a:ext uri="{FF2B5EF4-FFF2-40B4-BE49-F238E27FC236}">
                <a16:creationId xmlns:a16="http://schemas.microsoft.com/office/drawing/2014/main" id="{50306DDA-4A2A-4A00-A1EF-62257E44436E}"/>
              </a:ext>
            </a:extLst>
          </p:cNvPr>
          <p:cNvPicPr>
            <a:picLocks noChangeAspect="1"/>
          </p:cNvPicPr>
          <p:nvPr/>
        </p:nvPicPr>
        <p:blipFill>
          <a:blip r:embed="rId3"/>
          <a:stretch>
            <a:fillRect/>
          </a:stretch>
        </p:blipFill>
        <p:spPr>
          <a:xfrm>
            <a:off x="505808" y="4869637"/>
            <a:ext cx="7274114" cy="457550"/>
          </a:xfrm>
          <a:prstGeom prst="rect">
            <a:avLst/>
          </a:prstGeom>
        </p:spPr>
      </p:pic>
      <p:sp>
        <p:nvSpPr>
          <p:cNvPr id="8" name="Text Placeholder 4">
            <a:extLst>
              <a:ext uri="{FF2B5EF4-FFF2-40B4-BE49-F238E27FC236}">
                <a16:creationId xmlns:a16="http://schemas.microsoft.com/office/drawing/2014/main" id="{B0B18559-20C6-45CA-8BBF-D4DB5CD3F376}"/>
              </a:ext>
            </a:extLst>
          </p:cNvPr>
          <p:cNvSpPr txBox="1">
            <a:spLocks/>
          </p:cNvSpPr>
          <p:nvPr/>
        </p:nvSpPr>
        <p:spPr>
          <a:xfrm>
            <a:off x="368017" y="1055254"/>
            <a:ext cx="11651870" cy="2400317"/>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solidFill>
                  <a:srgbClr val="000000"/>
                </a:soli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solidFill>
                  <a:srgbClr val="000000"/>
                </a:soli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solidFill>
                  <a:srgbClr val="000000"/>
                </a:soli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rgbClr val="000000"/>
                </a:soli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529" b="1" dirty="0"/>
              <a:t>Operation Mode </a:t>
            </a:r>
            <a:r>
              <a:rPr lang="en-US" sz="3529" dirty="0"/>
              <a:t>can be set under database properties</a:t>
            </a:r>
          </a:p>
        </p:txBody>
      </p:sp>
      <p:sp>
        <p:nvSpPr>
          <p:cNvPr id="9" name="Text Placeholder 4">
            <a:extLst>
              <a:ext uri="{FF2B5EF4-FFF2-40B4-BE49-F238E27FC236}">
                <a16:creationId xmlns:a16="http://schemas.microsoft.com/office/drawing/2014/main" id="{A2836666-3BC2-4791-BDBF-0B05627B21E4}"/>
              </a:ext>
            </a:extLst>
          </p:cNvPr>
          <p:cNvSpPr txBox="1">
            <a:spLocks/>
          </p:cNvSpPr>
          <p:nvPr/>
        </p:nvSpPr>
        <p:spPr>
          <a:xfrm>
            <a:off x="368017" y="3289114"/>
            <a:ext cx="11651870" cy="1098897"/>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solidFill>
                  <a:srgbClr val="000000"/>
                </a:soli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solidFill>
                  <a:srgbClr val="000000"/>
                </a:soli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solidFill>
                  <a:srgbClr val="000000"/>
                </a:soli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rgbClr val="000000"/>
                </a:soli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529" b="1" dirty="0"/>
              <a:t>Operation Mode </a:t>
            </a:r>
            <a:r>
              <a:rPr lang="en-US" sz="3529" dirty="0"/>
              <a:t>can be enabled two ways using T-SQL. If only using the ON option, the Mode defaults to </a:t>
            </a:r>
            <a:r>
              <a:rPr lang="en-US" sz="3529" b="1" dirty="0"/>
              <a:t>Read_Write</a:t>
            </a:r>
          </a:p>
        </p:txBody>
      </p:sp>
      <p:pic>
        <p:nvPicPr>
          <p:cNvPr id="10" name="Picture 9">
            <a:extLst>
              <a:ext uri="{FF2B5EF4-FFF2-40B4-BE49-F238E27FC236}">
                <a16:creationId xmlns:a16="http://schemas.microsoft.com/office/drawing/2014/main" id="{529BE97B-295B-4057-B362-A5AEEE5D3A1A}"/>
              </a:ext>
            </a:extLst>
          </p:cNvPr>
          <p:cNvPicPr>
            <a:picLocks noChangeAspect="1"/>
          </p:cNvPicPr>
          <p:nvPr/>
        </p:nvPicPr>
        <p:blipFill>
          <a:blip r:embed="rId4"/>
          <a:stretch>
            <a:fillRect/>
          </a:stretch>
        </p:blipFill>
        <p:spPr>
          <a:xfrm>
            <a:off x="511112" y="5503601"/>
            <a:ext cx="6536431" cy="690994"/>
          </a:xfrm>
          <a:prstGeom prst="rect">
            <a:avLst/>
          </a:prstGeom>
        </p:spPr>
      </p:pic>
    </p:spTree>
    <p:extLst>
      <p:ext uri="{BB962C8B-B14F-4D97-AF65-F5344CB8AC3E}">
        <p14:creationId xmlns:p14="http://schemas.microsoft.com/office/powerpoint/2010/main" val="7579249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PASS 2013_SpeakerTemplate_Final">
  <a:themeElements>
    <a:clrScheme name="Custom 13">
      <a:dk1>
        <a:sysClr val="windowText" lastClr="000000"/>
      </a:dk1>
      <a:lt1>
        <a:sysClr val="window" lastClr="FFFFFF"/>
      </a:lt1>
      <a:dk2>
        <a:srgbClr val="2A2954"/>
      </a:dk2>
      <a:lt2>
        <a:srgbClr val="EEECE1"/>
      </a:lt2>
      <a:accent1>
        <a:srgbClr val="424CA0"/>
      </a:accent1>
      <a:accent2>
        <a:srgbClr val="F8982D"/>
      </a:accent2>
      <a:accent3>
        <a:srgbClr val="EF3B24"/>
      </a:accent3>
      <a:accent4>
        <a:srgbClr val="2098D5"/>
      </a:accent4>
      <a:accent5>
        <a:srgbClr val="296A8E"/>
      </a:accent5>
      <a:accent6>
        <a:srgbClr val="58AF24"/>
      </a:accent6>
      <a:hlink>
        <a:srgbClr val="636463"/>
      </a:hlink>
      <a:folHlink>
        <a:srgbClr val="505150"/>
      </a:folHlink>
    </a:clrScheme>
    <a:fontScheme name="PASS">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ASS 2013_SpeakerTemplate_Final [Read-Only]" id="{5CC23284-34AE-4F5C-9675-96515259D814}" vid="{4344FE50-8623-4A76-B26F-1D7DA7C493FC}"/>
    </a:ext>
  </a:extLst>
</a:theme>
</file>

<file path=ppt/theme/theme2.xml><?xml version="1.0" encoding="utf-8"?>
<a:theme xmlns:a="http://schemas.openxmlformats.org/drawingml/2006/main" name="CORE TEMPLATE">
  <a:themeElements>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ervices_template_16-9_Business_DARK_BLUE_1" id="{4D5D49FA-D2E2-4CF4-9293-FEC3B06D6D96}" vid="{8228C419-AD61-4A3F-8F5C-D6B22305B122}"/>
    </a:ext>
  </a:extLst>
</a:theme>
</file>

<file path=ppt/theme/theme3.xml><?xml version="1.0" encoding="utf-8"?>
<a:theme xmlns:a="http://schemas.openxmlformats.org/drawingml/2006/main" name="1_PASS 2013_SpeakerTemplate_Final">
  <a:themeElements>
    <a:clrScheme name="Custom 13">
      <a:dk1>
        <a:sysClr val="windowText" lastClr="000000"/>
      </a:dk1>
      <a:lt1>
        <a:sysClr val="window" lastClr="FFFFFF"/>
      </a:lt1>
      <a:dk2>
        <a:srgbClr val="2A2954"/>
      </a:dk2>
      <a:lt2>
        <a:srgbClr val="EEECE1"/>
      </a:lt2>
      <a:accent1>
        <a:srgbClr val="424CA0"/>
      </a:accent1>
      <a:accent2>
        <a:srgbClr val="F8982D"/>
      </a:accent2>
      <a:accent3>
        <a:srgbClr val="EF3B24"/>
      </a:accent3>
      <a:accent4>
        <a:srgbClr val="2098D5"/>
      </a:accent4>
      <a:accent5>
        <a:srgbClr val="296A8E"/>
      </a:accent5>
      <a:accent6>
        <a:srgbClr val="58AF24"/>
      </a:accent6>
      <a:hlink>
        <a:srgbClr val="636463"/>
      </a:hlink>
      <a:folHlink>
        <a:srgbClr val="505150"/>
      </a:folHlink>
    </a:clrScheme>
    <a:fontScheme name="PASS">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ASS 2013_SpeakerTemplate_Final [Read-Only]" id="{5CC23284-34AE-4F5C-9675-96515259D814}" vid="{4344FE50-8623-4A76-B26F-1D7DA7C493FC}"/>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otalTime>0</TotalTime>
  <Words>2482</Words>
  <Application>Microsoft Office PowerPoint</Application>
  <PresentationFormat>Widescreen</PresentationFormat>
  <Paragraphs>201</Paragraphs>
  <Slides>46</Slides>
  <Notes>21</Notes>
  <HiddenSlides>0</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46</vt:i4>
      </vt:variant>
    </vt:vector>
  </HeadingPairs>
  <TitlesOfParts>
    <vt:vector size="55" baseType="lpstr">
      <vt:lpstr>Arial</vt:lpstr>
      <vt:lpstr>Calibri</vt:lpstr>
      <vt:lpstr>Century Gothic</vt:lpstr>
      <vt:lpstr>Segoe UI</vt:lpstr>
      <vt:lpstr>Segoe UI Light</vt:lpstr>
      <vt:lpstr>Wingdings</vt:lpstr>
      <vt:lpstr>PASS 2013_SpeakerTemplate_Final</vt:lpstr>
      <vt:lpstr>CORE TEMPLATE</vt:lpstr>
      <vt:lpstr>1_PASS 2013_SpeakerTemplate_Final</vt:lpstr>
      <vt:lpstr>Introduction to the  Query Store  John Deardurff  </vt:lpstr>
      <vt:lpstr>PowerPoint Presentation</vt:lpstr>
      <vt:lpstr>PowerPoint Presentation</vt:lpstr>
      <vt:lpstr>Lesson 1  Introduction to the  Query Store    </vt:lpstr>
      <vt:lpstr>Introducing the Query Store</vt:lpstr>
      <vt:lpstr>Why use Query Store?</vt:lpstr>
      <vt:lpstr>Query Store contains three stores</vt:lpstr>
      <vt:lpstr>Lesson 2  Query Store Settings    </vt:lpstr>
      <vt:lpstr>Query Store Operation Modes</vt:lpstr>
      <vt:lpstr>Query Store Monitoring Settings</vt:lpstr>
      <vt:lpstr>Query Store Monitoring Settings</vt:lpstr>
      <vt:lpstr>Query Store Retention Settings</vt:lpstr>
      <vt:lpstr>Query Store Retention Settings</vt:lpstr>
      <vt:lpstr>Query Store Retention Settings</vt:lpstr>
      <vt:lpstr>Query Store Retention Settings</vt:lpstr>
      <vt:lpstr>Query Store Retention Settings</vt:lpstr>
      <vt:lpstr>Query Store Retention Settings</vt:lpstr>
      <vt:lpstr>Query Store Capture Policy Settings</vt:lpstr>
      <vt:lpstr>Query Store Capture Policy Settings</vt:lpstr>
      <vt:lpstr>Query Store Capture Policy Settings</vt:lpstr>
      <vt:lpstr>Query Store Capture Policy Settings</vt:lpstr>
      <vt:lpstr>Purge Query Data</vt:lpstr>
      <vt:lpstr>PowerPoint Presentation</vt:lpstr>
      <vt:lpstr>Lesson 3  Troubleshooting with Query Store Reports    </vt:lpstr>
      <vt:lpstr>Query Store Reports</vt:lpstr>
      <vt:lpstr>Query Store Reports</vt:lpstr>
      <vt:lpstr>Query Store Reports</vt:lpstr>
      <vt:lpstr>Query Store Reports</vt:lpstr>
      <vt:lpstr>Query Store Reports</vt:lpstr>
      <vt:lpstr>Query Store Reports</vt:lpstr>
      <vt:lpstr>Query Store Reports</vt:lpstr>
      <vt:lpstr>Establishing a Baseline </vt:lpstr>
      <vt:lpstr>Force Plan</vt:lpstr>
      <vt:lpstr>Plan Compare </vt:lpstr>
      <vt:lpstr>PowerPoint Presentation</vt:lpstr>
      <vt:lpstr>Lesson 4  Query Store Catalog Views    </vt:lpstr>
      <vt:lpstr>Query Store contains three stores</vt:lpstr>
      <vt:lpstr>Query Store Catalog Views</vt:lpstr>
      <vt:lpstr>sys.query_store_query_text</vt:lpstr>
      <vt:lpstr>sys.query_store_query</vt:lpstr>
      <vt:lpstr>sys.query_store_plan</vt:lpstr>
      <vt:lpstr>sys.query_context_settings</vt:lpstr>
      <vt:lpstr>sys.query_store_runtime_stats</vt:lpstr>
      <vt:lpstr>sys.query_store_runtime_stats_interval</vt:lpstr>
      <vt:lpstr>sys.query_store_plan_wait_stats</vt:lpstr>
      <vt:lpstr>Using Query Store Catalog Views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2020-02-11T16:55:49Z</dcterms:created>
  <dcterms:modified xsi:type="dcterms:W3CDTF">2021-03-30T00:07:53Z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jodeardu@microsoft.com</vt:lpwstr>
  </property>
  <property fmtid="{D5CDD505-2E9C-101B-9397-08002B2CF9AE}" pid="5" name="MSIP_Label_f42aa342-8706-4288-bd11-ebb85995028c_SetDate">
    <vt:lpwstr>2020-02-11T16:56:45.5211602Z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a931351b-bec9-4cd7-b8b6-a88d83d31263</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